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4330" r:id="rId1"/>
  </p:sldMasterIdLst>
  <p:notesMasterIdLst>
    <p:notesMasterId r:id="rId71"/>
  </p:notesMasterIdLst>
  <p:handoutMasterIdLst>
    <p:handoutMasterId r:id="rId72"/>
  </p:handoutMasterIdLst>
  <p:sldIdLst>
    <p:sldId id="818" r:id="rId2"/>
    <p:sldId id="817" r:id="rId3"/>
    <p:sldId id="823" r:id="rId4"/>
    <p:sldId id="824" r:id="rId5"/>
    <p:sldId id="798" r:id="rId6"/>
    <p:sldId id="799" r:id="rId7"/>
    <p:sldId id="821" r:id="rId8"/>
    <p:sldId id="822" r:id="rId9"/>
    <p:sldId id="781" r:id="rId10"/>
    <p:sldId id="782" r:id="rId11"/>
    <p:sldId id="783" r:id="rId12"/>
    <p:sldId id="784" r:id="rId13"/>
    <p:sldId id="785" r:id="rId14"/>
    <p:sldId id="800" r:id="rId15"/>
    <p:sldId id="801" r:id="rId16"/>
    <p:sldId id="802" r:id="rId17"/>
    <p:sldId id="803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725" r:id="rId32"/>
    <p:sldId id="726" r:id="rId33"/>
    <p:sldId id="727" r:id="rId34"/>
    <p:sldId id="728" r:id="rId35"/>
    <p:sldId id="729" r:id="rId36"/>
    <p:sldId id="730" r:id="rId37"/>
    <p:sldId id="731" r:id="rId38"/>
    <p:sldId id="732" r:id="rId39"/>
    <p:sldId id="733" r:id="rId40"/>
    <p:sldId id="734" r:id="rId41"/>
    <p:sldId id="735" r:id="rId42"/>
    <p:sldId id="738" r:id="rId43"/>
    <p:sldId id="736" r:id="rId44"/>
    <p:sldId id="737" r:id="rId45"/>
    <p:sldId id="739" r:id="rId46"/>
    <p:sldId id="740" r:id="rId47"/>
    <p:sldId id="741" r:id="rId48"/>
    <p:sldId id="742" r:id="rId49"/>
    <p:sldId id="743" r:id="rId50"/>
    <p:sldId id="796" r:id="rId51"/>
    <p:sldId id="797" r:id="rId52"/>
    <p:sldId id="744" r:id="rId53"/>
    <p:sldId id="745" r:id="rId54"/>
    <p:sldId id="746" r:id="rId55"/>
    <p:sldId id="747" r:id="rId56"/>
    <p:sldId id="748" r:id="rId57"/>
    <p:sldId id="749" r:id="rId58"/>
    <p:sldId id="750" r:id="rId59"/>
    <p:sldId id="751" r:id="rId60"/>
    <p:sldId id="752" r:id="rId61"/>
    <p:sldId id="753" r:id="rId62"/>
    <p:sldId id="754" r:id="rId63"/>
    <p:sldId id="755" r:id="rId64"/>
    <p:sldId id="756" r:id="rId65"/>
    <p:sldId id="757" r:id="rId66"/>
    <p:sldId id="758" r:id="rId67"/>
    <p:sldId id="759" r:id="rId68"/>
    <p:sldId id="271" r:id="rId69"/>
    <p:sldId id="272" r:id="rId7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73"/>
      <p:bold r:id="rId74"/>
      <p:italic r:id="rId75"/>
      <p:boldItalic r:id="rId76"/>
    </p:embeddedFont>
  </p:embeddedFontLst>
  <p:defaultTextStyle>
    <a:defPPr>
      <a:defRPr lang="en-CY"/>
    </a:defPPr>
    <a:lvl1pPr marL="0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56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12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68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24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780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36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292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048" algn="l" defTabSz="68551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64D"/>
    <a:srgbClr val="253061"/>
    <a:srgbClr val="06273D"/>
    <a:srgbClr val="031F32"/>
    <a:srgbClr val="45568F"/>
    <a:srgbClr val="7B35FF"/>
    <a:srgbClr val="575656"/>
    <a:srgbClr val="BB1520"/>
    <a:srgbClr val="BC1D2D"/>
    <a:srgbClr val="131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/>
    <p:restoredTop sz="94814"/>
  </p:normalViewPr>
  <p:slideViewPr>
    <p:cSldViewPr snapToGrid="0">
      <p:cViewPr varScale="1">
        <p:scale>
          <a:sx n="190" d="100"/>
          <a:sy n="190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B-C14B-A29A-88D3761FA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B-C14B-A29A-88D3761FA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B-C14B-A29A-88D3761FA1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8B-C14B-A29A-88D3761FA1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8B-C14B-A29A-88D3761FA12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8B-C14B-A29A-88D3761FA12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8B-C14B-A29A-88D3761FA12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B15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08B-C14B-A29A-88D3761FA12C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8B-C14B-A29A-88D3761F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4542383"/>
        <c:axId val="238916144"/>
      </c:barChart>
      <c:catAx>
        <c:axId val="125454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16144"/>
        <c:crosses val="autoZero"/>
        <c:auto val="1"/>
        <c:lblAlgn val="ctr"/>
        <c:lblOffset val="100"/>
        <c:noMultiLvlLbl val="0"/>
      </c:catAx>
      <c:valAx>
        <c:axId val="23891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54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0-9E4A-894E-16C69823FE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0-9E4A-894E-16C69823FE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A0-9E4A-894E-16C69823FE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A0-9E4A-894E-16C69823FE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A0-9E4A-894E-16C69823FE2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0-9E4A-894E-16C69823FE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0-9E4A-894E-16C69823FE2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rgbClr val="BB152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A0-9E4A-894E-16C69823F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4237552"/>
        <c:axId val="304239264"/>
      </c:barChart>
      <c:catAx>
        <c:axId val="304237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239264"/>
        <c:crosses val="autoZero"/>
        <c:auto val="1"/>
        <c:lblAlgn val="ctr"/>
        <c:lblOffset val="100"/>
        <c:noMultiLvlLbl val="0"/>
      </c:catAx>
      <c:valAx>
        <c:axId val="3042392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23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AB-7946-87A2-ABDE83D68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rgbClr val="BB152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AB-7946-87A2-ABDE83D68D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AB-7946-87A2-ABDE83D68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094416"/>
        <c:axId val="569194016"/>
      </c:lineChart>
      <c:catAx>
        <c:axId val="23109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94016"/>
        <c:crosses val="autoZero"/>
        <c:auto val="1"/>
        <c:lblAlgn val="ctr"/>
        <c:lblOffset val="100"/>
        <c:noMultiLvlLbl val="0"/>
      </c:catAx>
      <c:valAx>
        <c:axId val="56919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09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26-2F46-8B4B-A8B59BF1DD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26-2F46-8B4B-A8B59BF1DD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26-2F46-8B4B-A8B59BF1DD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26-2F46-8B4B-A8B59BF1DD5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26-2F46-8B4B-A8B59BF1D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0">
          <a:solidFill>
            <a:srgbClr val="575656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5146C-3DC4-DF41-A0D3-C0E497570C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33E6C-A646-6247-A5B1-B8457CF4C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B3091-739A-FF4F-AF70-D74A8559211B}" type="datetimeFigureOut">
              <a:rPr lang="en-CY" smtClean="0">
                <a:latin typeface="Century Gothic" panose="020B0502020202020204" pitchFamily="34" charset="0"/>
              </a:rPr>
              <a:t>16/05/2025</a:t>
            </a:fld>
            <a:endParaRPr lang="en-CY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D3F19-1B58-D34C-B208-249BCDF1CF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916F8-477B-E542-A33B-561F76CE14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9A44-982C-D941-B474-F5BB3BB1070F}" type="slidenum">
              <a:rPr lang="en-CY" smtClean="0">
                <a:latin typeface="Century Gothic" panose="020B0502020202020204" pitchFamily="34" charset="0"/>
              </a:rPr>
              <a:t>‹#›</a:t>
            </a:fld>
            <a:endParaRPr lang="en-C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3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C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C646BB69-2F50-EF40-ABFF-C2DAE660CED5}" type="datetimeFigureOut">
              <a:rPr lang="en-CY" smtClean="0"/>
              <a:pPr/>
              <a:t>16/05/2025</a:t>
            </a:fld>
            <a:endParaRPr lang="en-C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CY" dirty="0"/>
              <a:t>bv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C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18001CC2-CA78-3243-A310-31E07E0EA572}" type="slidenum">
              <a:rPr lang="en-CY" smtClean="0"/>
              <a:pPr/>
              <a:t>‹#›</a:t>
            </a:fld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0903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12" rtl="0" eaLnBrk="1" latinLnBrk="0" hangingPunct="1">
      <a:defRPr sz="9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342756" algn="l" defTabSz="685512" rtl="0" eaLnBrk="1" latinLnBrk="0" hangingPunct="1">
      <a:defRPr sz="9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685512" algn="l" defTabSz="685512" rtl="0" eaLnBrk="1" latinLnBrk="0" hangingPunct="1">
      <a:defRPr sz="9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028268" algn="l" defTabSz="685512" rtl="0" eaLnBrk="1" latinLnBrk="0" hangingPunct="1">
      <a:defRPr sz="9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371024" algn="l" defTabSz="685512" rtl="0" eaLnBrk="1" latinLnBrk="0" hangingPunct="1">
      <a:defRPr sz="9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1713780" algn="l" defTabSz="6855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36" algn="l" defTabSz="6855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292" algn="l" defTabSz="6855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048" algn="l" defTabSz="6855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pink dotted background&#10;&#10;AI-generated content may be incorrect.">
            <a:extLst>
              <a:ext uri="{FF2B5EF4-FFF2-40B4-BE49-F238E27FC236}">
                <a16:creationId xmlns:a16="http://schemas.microsoft.com/office/drawing/2014/main" id="{B37CE4B6-71C3-DC57-162E-23E331164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E7DBA8-094F-2FED-131A-52F5734CC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6514" y="894946"/>
            <a:ext cx="3822972" cy="3503296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CY" dirty="0"/>
          </a:p>
        </p:txBody>
      </p:sp>
      <p:pic>
        <p:nvPicPr>
          <p:cNvPr id="20" name="Picture 1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293612B5-C991-450C-0D94-AFFCB8194B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40909"/>
            <a:ext cx="4882242" cy="3661682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44783C-DE2B-E7DC-681C-09D6D9151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79506"/>
            <a:ext cx="3476324" cy="11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5BD900DF-0D25-6855-EF33-D6EBF3E7A3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>
          <a:xfrm>
            <a:off x="4634366" y="1192698"/>
            <a:ext cx="4121144" cy="333980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2" name="Content Placeholder 23">
            <a:extLst>
              <a:ext uri="{FF2B5EF4-FFF2-40B4-BE49-F238E27FC236}">
                <a16:creationId xmlns:a16="http://schemas.microsoft.com/office/drawing/2014/main" id="{F57FACFB-4BB1-D977-87B7-11E3C7E40F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8"/>
          </p:nvPr>
        </p:nvSpPr>
        <p:spPr>
          <a:xfrm>
            <a:off x="388187" y="1192698"/>
            <a:ext cx="4121144" cy="333980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08A042E-46B0-710C-CB7D-58BB33629F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527E90-FF7D-2AE9-14F8-A885A3D7CC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E7806E7-13FA-F7CD-CF0F-737CD280F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1" y="737713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E233D6F-8F39-DFA6-3B66-0D3D12DFD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752BB-D792-C499-A243-A8841698A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4965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2 Columns +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8AD004B0-87A7-CF2F-67B0-DC3810C6D1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79" y="938070"/>
            <a:ext cx="4120907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E392EEF5-3599-F720-9D2D-4DCE124370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34535" y="938070"/>
            <a:ext cx="4120907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4" name="Content Placeholder 23">
            <a:extLst>
              <a:ext uri="{FF2B5EF4-FFF2-40B4-BE49-F238E27FC236}">
                <a16:creationId xmlns:a16="http://schemas.microsoft.com/office/drawing/2014/main" id="{3D8CB537-47F9-D956-65C1-A97B149D3E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34366" y="1189794"/>
            <a:ext cx="4121144" cy="33427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5" name="Content Placeholder 23">
            <a:extLst>
              <a:ext uri="{FF2B5EF4-FFF2-40B4-BE49-F238E27FC236}">
                <a16:creationId xmlns:a16="http://schemas.microsoft.com/office/drawing/2014/main" id="{E27EE923-28D0-1568-1083-08AACFC7703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1189794"/>
            <a:ext cx="4121144" cy="33427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B0C811-32D6-55E2-6C0C-4B55C80C59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18390F-B919-E0B1-2E21-B8420C5DBF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634041-0C70-119B-FA96-533DF2E9E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B86291-7D6B-D507-13D2-0C92672A6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3149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2 Columns +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7AA6D89-069F-D96A-40BF-C93027C591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79" y="1242843"/>
            <a:ext cx="4120907" cy="15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043A911-8D82-AF37-422B-89CAF82BB4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34535" y="1242843"/>
            <a:ext cx="4120907" cy="15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A71C14FB-08A0-0435-825F-32D9C0FC06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34366" y="1494567"/>
            <a:ext cx="4121144" cy="3037937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9" name="Content Placeholder 23">
            <a:extLst>
              <a:ext uri="{FF2B5EF4-FFF2-40B4-BE49-F238E27FC236}">
                <a16:creationId xmlns:a16="http://schemas.microsoft.com/office/drawing/2014/main" id="{8BB8956E-9DFB-F321-8D75-EB738FA764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1494567"/>
            <a:ext cx="4121144" cy="3037937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93B0FEA-2A1E-C337-27F3-9C65217589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E7A1102-C157-FFEE-86EB-20CBC96BAD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9702EA8D-60CE-A4EB-86C2-18F87DF10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1" y="737713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775047-22EB-112B-4FCC-B5AE541FC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638CB1-AA2D-E6AE-8F5F-27305895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03484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0AA1073A-8E72-8F7A-3BBA-C7A7B13BB02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938067"/>
            <a:ext cx="2698083" cy="35944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5" name="Content Placeholder 23">
            <a:extLst>
              <a:ext uri="{FF2B5EF4-FFF2-40B4-BE49-F238E27FC236}">
                <a16:creationId xmlns:a16="http://schemas.microsoft.com/office/drawing/2014/main" id="{DA4B0CDE-D117-E10A-378E-954DC65BDE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057593" y="938067"/>
            <a:ext cx="2698083" cy="35944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6" name="Content Placeholder 23">
            <a:extLst>
              <a:ext uri="{FF2B5EF4-FFF2-40B4-BE49-F238E27FC236}">
                <a16:creationId xmlns:a16="http://schemas.microsoft.com/office/drawing/2014/main" id="{8026C7A1-390D-9CFE-7AD6-B416EA842E1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220725" y="938067"/>
            <a:ext cx="2698083" cy="35944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3D4F854-CA7C-413F-F98A-02AB435CF8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9021868E-B1BA-08D3-F473-B7270E8808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DD6D23-1BA0-4719-49F0-DB6007645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1E6D90-D4B1-F3A6-B77B-1677FE137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6596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3">
            <a:extLst>
              <a:ext uri="{FF2B5EF4-FFF2-40B4-BE49-F238E27FC236}">
                <a16:creationId xmlns:a16="http://schemas.microsoft.com/office/drawing/2014/main" id="{9904F8CB-5180-4A55-65F7-26F12D4E51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8"/>
          </p:nvPr>
        </p:nvSpPr>
        <p:spPr>
          <a:xfrm>
            <a:off x="388187" y="1192698"/>
            <a:ext cx="2698083" cy="333980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8458F5BA-01A3-7109-6683-9D7DB6719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1"/>
          </p:nvPr>
        </p:nvSpPr>
        <p:spPr>
          <a:xfrm>
            <a:off x="6057593" y="1192698"/>
            <a:ext cx="2698083" cy="333980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2" name="Content Placeholder 23">
            <a:extLst>
              <a:ext uri="{FF2B5EF4-FFF2-40B4-BE49-F238E27FC236}">
                <a16:creationId xmlns:a16="http://schemas.microsoft.com/office/drawing/2014/main" id="{1647D6CE-0EF6-B9AF-1B45-92A309DA94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2"/>
          </p:nvPr>
        </p:nvSpPr>
        <p:spPr>
          <a:xfrm>
            <a:off x="3220725" y="1192698"/>
            <a:ext cx="2698083" cy="333980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85CC706-E974-C94B-4354-A95F96550D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20E7100-B222-0AE7-2F2D-4A24E912AC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3B8F63CF-D45C-1FB5-B771-EA827C92D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1" y="737713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1C49F7-ED77-7437-0DF9-B374C477B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545EF2-D776-51F9-A2C6-52612578D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64097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3 Columns + 3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1EE934B2-FB15-154A-349A-B736086E7E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1189794"/>
            <a:ext cx="2698083" cy="334271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9" name="Content Placeholder 23">
            <a:extLst>
              <a:ext uri="{FF2B5EF4-FFF2-40B4-BE49-F238E27FC236}">
                <a16:creationId xmlns:a16="http://schemas.microsoft.com/office/drawing/2014/main" id="{4285AACC-001F-E7E6-1191-AEA3231999C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057593" y="1189794"/>
            <a:ext cx="2698083" cy="334271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E50012AB-9E99-5F3D-44EA-1FFA2DFD66C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220725" y="1189794"/>
            <a:ext cx="2698083" cy="334271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D77A95F-F2C7-E97A-7CB2-816160F72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DD4D1D17-9D8B-7ED1-498E-FEF8AB6E68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77AB5F0-B36E-92FB-A5F4-854A4CB0A1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79" y="938070"/>
            <a:ext cx="2697791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9947B08B-1041-A531-048B-9C6CAFB289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15761" y="938070"/>
            <a:ext cx="2697791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1C5B0B09-0A33-D712-70FE-9132D31DA0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8299" y="938070"/>
            <a:ext cx="2697791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24E57-C60D-9E70-2189-57787BA29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0E3BBA-A3AD-26E7-A6E9-594E51EA3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20786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3 Columns + 3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3">
            <a:extLst>
              <a:ext uri="{FF2B5EF4-FFF2-40B4-BE49-F238E27FC236}">
                <a16:creationId xmlns:a16="http://schemas.microsoft.com/office/drawing/2014/main" id="{CD8F0F77-4503-C6C5-544D-A38A6F120DB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1494567"/>
            <a:ext cx="2698083" cy="3037938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F2617F9F-C35D-CD06-CB0B-AC2D61A0D299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057593" y="1494567"/>
            <a:ext cx="2698083" cy="3037938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4" name="Content Placeholder 23">
            <a:extLst>
              <a:ext uri="{FF2B5EF4-FFF2-40B4-BE49-F238E27FC236}">
                <a16:creationId xmlns:a16="http://schemas.microsoft.com/office/drawing/2014/main" id="{3123AB7D-BF85-90A0-5754-D6C51F83526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220725" y="1494567"/>
            <a:ext cx="2698083" cy="3037938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61555FF-0FC4-976D-BD92-AF90B16DF2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7BAF76A-1679-351B-1EDF-3ACF9E93A1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FB1359E-4570-DFEB-C3D1-1E13AE170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79" y="1242843"/>
            <a:ext cx="2697791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A90F141-DE90-9554-3574-A8B7EF1FCB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15761" y="1242843"/>
            <a:ext cx="2697791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C96F49-D94A-9D06-54CA-91E0CA65BC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8299" y="1242843"/>
            <a:ext cx="2697791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6E743826-D162-A352-3E37-FE496CB99B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1" y="737713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57B74D-317E-A385-DF1A-097D729D4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B28D2F-6F77-5FEE-90FD-7211F8FED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650490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3">
            <a:extLst>
              <a:ext uri="{FF2B5EF4-FFF2-40B4-BE49-F238E27FC236}">
                <a16:creationId xmlns:a16="http://schemas.microsoft.com/office/drawing/2014/main" id="{D86D7DEF-3213-BAD7-AFD1-C401DA38615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8" y="938067"/>
            <a:ext cx="2005112" cy="35944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911B42A6-33E9-94FB-62D5-A83F86B9AE0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505728" y="938067"/>
            <a:ext cx="2005112" cy="35944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1" name="Content Placeholder 23">
            <a:extLst>
              <a:ext uri="{FF2B5EF4-FFF2-40B4-BE49-F238E27FC236}">
                <a16:creationId xmlns:a16="http://schemas.microsoft.com/office/drawing/2014/main" id="{841CA415-529D-33AC-1A59-8A42E9917371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632868" y="938067"/>
            <a:ext cx="2005112" cy="35944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4C1589B4-7E94-F16B-324B-8BD4AD32E3F7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750703" y="938067"/>
            <a:ext cx="2005112" cy="359443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12531C-8540-C638-D1F3-BA51348722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B3744970-B663-FDD5-BC0B-CA0A4277C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E6C3FC-1D33-F17D-83A4-E7AD3FE6D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EDFD9D-1698-AA8C-8666-9550A9102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79120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3">
            <a:extLst>
              <a:ext uri="{FF2B5EF4-FFF2-40B4-BE49-F238E27FC236}">
                <a16:creationId xmlns:a16="http://schemas.microsoft.com/office/drawing/2014/main" id="{2D3EEA33-A4A8-B90F-3B28-C99347DD60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8" y="1192697"/>
            <a:ext cx="2005112" cy="333980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DA48F9A3-04BD-1BFF-CCF1-CD6D010DAD2C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505728" y="1192697"/>
            <a:ext cx="2005112" cy="333980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2" name="Content Placeholder 23">
            <a:extLst>
              <a:ext uri="{FF2B5EF4-FFF2-40B4-BE49-F238E27FC236}">
                <a16:creationId xmlns:a16="http://schemas.microsoft.com/office/drawing/2014/main" id="{589BF229-5E71-B1B3-9824-AE1559A94511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632868" y="1192697"/>
            <a:ext cx="2005112" cy="333980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BC39C5A3-A22C-DE99-413A-94B1B761AA36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750703" y="1192697"/>
            <a:ext cx="2005112" cy="333980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5E2015B-9C11-DC0A-917C-5924D70C7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6275FC5-1E07-809C-7496-915E84F9B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8E2E249-FBF6-C8A4-C975-A137DD5FFB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1" y="737713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20DDCD-4E16-6EEF-33C8-F6E048AE8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4C7A74-47C0-184C-E88B-922010110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709017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4 Columns + 4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3">
            <a:extLst>
              <a:ext uri="{FF2B5EF4-FFF2-40B4-BE49-F238E27FC236}">
                <a16:creationId xmlns:a16="http://schemas.microsoft.com/office/drawing/2014/main" id="{A42C2ECE-CAED-8B18-D46D-05073EEE848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505728" y="1189795"/>
            <a:ext cx="2005112" cy="334270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6B0F1A64-2C13-D7C8-DFCF-F15120A5CB6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8" y="1189795"/>
            <a:ext cx="2005112" cy="334270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8" name="Content Placeholder 23">
            <a:extLst>
              <a:ext uri="{FF2B5EF4-FFF2-40B4-BE49-F238E27FC236}">
                <a16:creationId xmlns:a16="http://schemas.microsoft.com/office/drawing/2014/main" id="{79E90184-606F-17E2-1530-051ECECDBF66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632868" y="1189795"/>
            <a:ext cx="2005112" cy="334270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9" name="Content Placeholder 23">
            <a:extLst>
              <a:ext uri="{FF2B5EF4-FFF2-40B4-BE49-F238E27FC236}">
                <a16:creationId xmlns:a16="http://schemas.microsoft.com/office/drawing/2014/main" id="{90AC9807-F2DE-49F9-3FB1-594CB551DF0D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750703" y="1189795"/>
            <a:ext cx="2005112" cy="334270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6E8436-2B42-18AC-C909-9D628515AC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B6057028-BC9B-2F91-47FB-2580D6930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59FCA16-EAD0-60A0-EDCB-961024D472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80" y="938070"/>
            <a:ext cx="2004820" cy="158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898FC57E-60BC-A592-F406-B1D85F5BF1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01059" y="938070"/>
            <a:ext cx="2004820" cy="158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73D246E6-E2C7-5665-8D1C-C03651B74E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29404" y="938070"/>
            <a:ext cx="2004820" cy="158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DF85AEC7-3622-D320-43E6-09FEAF54C7A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50849" y="938070"/>
            <a:ext cx="2004820" cy="158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D77C75-9062-6061-0BDB-2F845D90C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5271D9-D240-A3E7-ADE5-018EC99A0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80389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pink dotted background&#10;&#10;AI-generated content may be incorrect.">
            <a:extLst>
              <a:ext uri="{FF2B5EF4-FFF2-40B4-BE49-F238E27FC236}">
                <a16:creationId xmlns:a16="http://schemas.microsoft.com/office/drawing/2014/main" id="{D9F4B9F8-4C0C-770E-AB64-4A74F26F8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3D246E9-0232-126F-66C9-5918ADB15C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40909"/>
            <a:ext cx="4882242" cy="366168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4E5FCA8-DBAF-40E8-E153-A38757D4E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781" y="367159"/>
            <a:ext cx="3833714" cy="2366785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CY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827B65-221A-BBBD-6E58-EE8902A29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1781" y="2733944"/>
            <a:ext cx="3833714" cy="2061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2499" b="1">
                <a:solidFill>
                  <a:schemeClr val="bg1"/>
                </a:solidFill>
              </a:defRPr>
            </a:lvl2pPr>
            <a:lvl3pPr marL="175857" indent="0">
              <a:buNone/>
              <a:defRPr sz="2499" b="1">
                <a:solidFill>
                  <a:schemeClr val="bg1"/>
                </a:solidFill>
              </a:defRPr>
            </a:lvl3pPr>
            <a:lvl4pPr marL="263785" indent="0">
              <a:buNone/>
              <a:defRPr sz="2499" b="1">
                <a:solidFill>
                  <a:schemeClr val="bg1"/>
                </a:solidFill>
              </a:defRPr>
            </a:lvl4pPr>
            <a:lvl5pPr marL="351714" indent="0">
              <a:buNone/>
              <a:defRPr sz="24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  <a:endParaRPr lang="en-CY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4B764D5-CEB0-E401-5FDF-8DDC7F8AB1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79506"/>
            <a:ext cx="3476324" cy="11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7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4 Columns + 4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id="{33157DE3-74C1-0730-5B72-8E091361D21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505728" y="1494565"/>
            <a:ext cx="2005112" cy="303793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FFE8B67-FAF6-0E28-4B44-3420AC403B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8" y="1494565"/>
            <a:ext cx="2005112" cy="303793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BE48E6CD-D55C-51A7-B5B1-1E159440D23B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632868" y="1494565"/>
            <a:ext cx="2005112" cy="303793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C566A344-BCFD-3220-E90A-081986A367EB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750703" y="1494565"/>
            <a:ext cx="2005112" cy="3037939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EF0F9AD-7CD7-9487-B293-1BFE59801A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3C2DB5B9-BE43-192F-6DB5-ECCEF2FAF8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888BD17-D826-5655-D4E7-5B4C450D9A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80" y="1242843"/>
            <a:ext cx="2004820" cy="15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9FC34BFE-3F5F-3656-C8AC-B6A67CF0B53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01059" y="1242843"/>
            <a:ext cx="2004820" cy="15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85E78B9-8981-C53F-DA1D-1A6A502239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29404" y="1242843"/>
            <a:ext cx="2004820" cy="15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27BDDDE0-5EF8-22EE-0E27-EAA702CC13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50849" y="1242843"/>
            <a:ext cx="2004820" cy="15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E368645-88BA-A24D-F913-453BA58BA9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1" y="737713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9E8D7C-8BCB-FCC9-548E-9584C2218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D092F3-CD6A-BFD0-ADDE-01E554CC5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466387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21F4EE1E-8C83-07A4-AB8D-FF656E0B88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938067"/>
            <a:ext cx="4121144" cy="3594438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EA90BF3-B6C0-1A05-36E4-EF13C0516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 bwMode="auto">
          <a:xfrm>
            <a:off x="4634379" y="0"/>
            <a:ext cx="4509466" cy="4680656"/>
          </a:xfrm>
          <a:custGeom>
            <a:avLst/>
            <a:gdLst>
              <a:gd name="T0" fmla="*/ 0 w 6096000"/>
              <a:gd name="T1" fmla="*/ 0 h 4610100"/>
              <a:gd name="T2" fmla="*/ 6096000 w 6096000"/>
              <a:gd name="T3" fmla="*/ 0 h 4610100"/>
              <a:gd name="T4" fmla="*/ 6096000 w 6096000"/>
              <a:gd name="T5" fmla="*/ 4610100 h 4610100"/>
              <a:gd name="T6" fmla="*/ 0 w 6096000"/>
              <a:gd name="T7" fmla="*/ 4610100 h 4610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6000" h="4610100">
                <a:moveTo>
                  <a:pt x="0" y="0"/>
                </a:moveTo>
                <a:lnTo>
                  <a:pt x="6096000" y="0"/>
                </a:lnTo>
                <a:lnTo>
                  <a:pt x="6096000" y="4610100"/>
                </a:lnTo>
                <a:lnTo>
                  <a:pt x="0" y="46101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89D9474-7189-B6FB-946E-CD745CCE7A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4" y="383277"/>
            <a:ext cx="4121008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7B3807F-7309-8EBD-FDEF-517F8D40B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4121008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A2BC28-29CA-B504-52D7-787B85949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92F515-B248-964C-AE09-B415E5F25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84700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1382209-5CA4-451D-B498-A8D09B51C4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 bwMode="auto">
          <a:xfrm>
            <a:off x="4634379" y="0"/>
            <a:ext cx="4509466" cy="4680656"/>
          </a:xfrm>
          <a:custGeom>
            <a:avLst/>
            <a:gdLst>
              <a:gd name="T0" fmla="*/ 0 w 6096000"/>
              <a:gd name="T1" fmla="*/ 0 h 4610100"/>
              <a:gd name="T2" fmla="*/ 6096000 w 6096000"/>
              <a:gd name="T3" fmla="*/ 0 h 4610100"/>
              <a:gd name="T4" fmla="*/ 6096000 w 6096000"/>
              <a:gd name="T5" fmla="*/ 4610100 h 4610100"/>
              <a:gd name="T6" fmla="*/ 0 w 6096000"/>
              <a:gd name="T7" fmla="*/ 4610100 h 4610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6000" h="4610100">
                <a:moveTo>
                  <a:pt x="0" y="0"/>
                </a:moveTo>
                <a:lnTo>
                  <a:pt x="6096000" y="0"/>
                </a:lnTo>
                <a:lnTo>
                  <a:pt x="6096000" y="4610100"/>
                </a:lnTo>
                <a:lnTo>
                  <a:pt x="0" y="46101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551045A2-5F52-DDD7-258D-224945FD36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1192698"/>
            <a:ext cx="4121144" cy="333980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9C5F226-A3E9-1FDB-B115-F3A314727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4" y="383277"/>
            <a:ext cx="4121008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8304B63-DDD1-0303-E3C3-BAACD2B31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24" y="4356550"/>
            <a:ext cx="4121008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F42E953-7073-90B3-9702-6549E895AA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2" y="737713"/>
            <a:ext cx="4120850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D9E1-5C9B-A8D5-BC01-5E30BC838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0C55-9AD5-FF2C-9B0A-FC55F3542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8951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2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3">
            <a:extLst>
              <a:ext uri="{FF2B5EF4-FFF2-40B4-BE49-F238E27FC236}">
                <a16:creationId xmlns:a16="http://schemas.microsoft.com/office/drawing/2014/main" id="{1799CC79-8724-92D2-F374-01AB0AE2F8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1837910" y="2879090"/>
            <a:ext cx="269808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7" name="Content Placeholder 23">
            <a:extLst>
              <a:ext uri="{FF2B5EF4-FFF2-40B4-BE49-F238E27FC236}">
                <a16:creationId xmlns:a16="http://schemas.microsoft.com/office/drawing/2014/main" id="{D4BEC875-CC6B-5E8E-D138-B05E46533B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2"/>
          </p:nvPr>
        </p:nvSpPr>
        <p:spPr>
          <a:xfrm>
            <a:off x="4672545" y="2879090"/>
            <a:ext cx="269808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2A5E5DB-6CD7-3BCA-991D-5D70565B00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838065" y="2506066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FE540A0-C7ED-E282-6570-DA365F937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 bwMode="auto">
          <a:xfrm>
            <a:off x="2456493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A34E7986-B2A1-699C-A9EC-A3B619CD20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4672699" y="2506066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97FFF50-EB31-5B15-2A38-0147FFF41A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1"/>
          </p:nvPr>
        </p:nvSpPr>
        <p:spPr bwMode="auto">
          <a:xfrm>
            <a:off x="5291128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EF8BBC-C631-3C81-CA2A-4F8A2F5615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30C9839-6BDF-2117-CB69-E13F78E51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02B9FE-EBF4-BDAB-482E-518522ADD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C1C8B3-F461-C820-329F-EA3421942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88134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3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3">
            <a:extLst>
              <a:ext uri="{FF2B5EF4-FFF2-40B4-BE49-F238E27FC236}">
                <a16:creationId xmlns:a16="http://schemas.microsoft.com/office/drawing/2014/main" id="{DFD574A6-1B13-8D53-F863-592CCAADC9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384772" y="2879090"/>
            <a:ext cx="269808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2B9C0D44-7F2A-798D-824D-B66D4A1418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2"/>
          </p:nvPr>
        </p:nvSpPr>
        <p:spPr>
          <a:xfrm>
            <a:off x="3220715" y="2879090"/>
            <a:ext cx="269808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9" name="Content Placeholder 23">
            <a:extLst>
              <a:ext uri="{FF2B5EF4-FFF2-40B4-BE49-F238E27FC236}">
                <a16:creationId xmlns:a16="http://schemas.microsoft.com/office/drawing/2014/main" id="{CA4123F4-8367-2522-F001-7347CFD191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3"/>
          </p:nvPr>
        </p:nvSpPr>
        <p:spPr>
          <a:xfrm>
            <a:off x="6051955" y="2879090"/>
            <a:ext cx="269808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565AD76F-60FD-B914-70C3-335E7D59A6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388478" y="2506066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CBDB3040-4F77-4A2E-3E80-6879DA055C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 bwMode="auto">
          <a:xfrm>
            <a:off x="1006906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2546E584-0401-84B1-E01A-083EC8F702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6057592" y="2506066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73B74B5-B44B-B78D-3331-953E46F5B0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 bwMode="auto">
          <a:xfrm>
            <a:off x="6676021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3DDFB32F-2EF0-E58E-9A91-C0DEFA3925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223113" y="2506066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78B43770-6CAB-17EE-721A-860F6131C6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1"/>
          </p:nvPr>
        </p:nvSpPr>
        <p:spPr bwMode="auto">
          <a:xfrm>
            <a:off x="3841541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9F7F8D-FDB6-82EF-9C08-FBDB5D02EC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80AEDE-3052-321A-8F17-383B31A62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1A26EB-DE50-846F-6362-20890666B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DEA857-FF03-AFCD-A82C-D6BF63AF1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3898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4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3">
            <a:extLst>
              <a:ext uri="{FF2B5EF4-FFF2-40B4-BE49-F238E27FC236}">
                <a16:creationId xmlns:a16="http://schemas.microsoft.com/office/drawing/2014/main" id="{F7F81EB1-A146-AC10-5FE8-AA4EBEE775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384771" y="2879090"/>
            <a:ext cx="200866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5" name="Content Placeholder 23">
            <a:extLst>
              <a:ext uri="{FF2B5EF4-FFF2-40B4-BE49-F238E27FC236}">
                <a16:creationId xmlns:a16="http://schemas.microsoft.com/office/drawing/2014/main" id="{F4203893-0758-087E-C5D2-068357B3F4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0"/>
          </p:nvPr>
        </p:nvSpPr>
        <p:spPr>
          <a:xfrm>
            <a:off x="2509017" y="2879090"/>
            <a:ext cx="200866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6" name="Content Placeholder 23">
            <a:extLst>
              <a:ext uri="{FF2B5EF4-FFF2-40B4-BE49-F238E27FC236}">
                <a16:creationId xmlns:a16="http://schemas.microsoft.com/office/drawing/2014/main" id="{5A0F7C7B-2747-2927-8580-A89DD44CCC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1"/>
          </p:nvPr>
        </p:nvSpPr>
        <p:spPr>
          <a:xfrm>
            <a:off x="4629558" y="2879090"/>
            <a:ext cx="200866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7" name="Content Placeholder 23">
            <a:extLst>
              <a:ext uri="{FF2B5EF4-FFF2-40B4-BE49-F238E27FC236}">
                <a16:creationId xmlns:a16="http://schemas.microsoft.com/office/drawing/2014/main" id="{92371566-55CC-E555-4822-A97CBEC1DE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2"/>
          </p:nvPr>
        </p:nvSpPr>
        <p:spPr>
          <a:xfrm>
            <a:off x="6750564" y="2879090"/>
            <a:ext cx="2008665" cy="165341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6A34F15-5007-DE4B-3F79-46D86D40B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388323" y="2506066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1A938A-9877-DFA8-4805-72CF5BDD5B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 bwMode="auto">
          <a:xfrm>
            <a:off x="664128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D9275BCA-F034-4B7E-2266-4FE500C7C0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2509020" y="2506066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15BD7283-68F2-4628-196C-607F70E034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 bwMode="auto">
          <a:xfrm>
            <a:off x="2784668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17E33BD0-E9B8-7ABB-19F6-8C76CC39AF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 hasCustomPrompt="1"/>
          </p:nvPr>
        </p:nvSpPr>
        <p:spPr>
          <a:xfrm>
            <a:off x="4629715" y="2506066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DED96D6A-D49F-33E3-E636-E5AF297CE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5"/>
          </p:nvPr>
        </p:nvSpPr>
        <p:spPr bwMode="auto">
          <a:xfrm>
            <a:off x="4905363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4B92616-BCC1-72B1-346F-A38B44DF7C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7" hasCustomPrompt="1"/>
          </p:nvPr>
        </p:nvSpPr>
        <p:spPr>
          <a:xfrm>
            <a:off x="6750409" y="2506066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3261C844-8DA5-F809-D2C7-E67EC427C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 bwMode="auto">
          <a:xfrm>
            <a:off x="7026058" y="929305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C412B49-B2FE-CB9D-7031-0831E9726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33AAF0AF-A2C0-73D5-E580-40AFE8A2A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C5A70F-8059-0DF5-7C18-11C73A1EC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9ED327-3CE7-A3A7-9F10-BA3317330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30997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3">
            <a:extLst>
              <a:ext uri="{FF2B5EF4-FFF2-40B4-BE49-F238E27FC236}">
                <a16:creationId xmlns:a16="http://schemas.microsoft.com/office/drawing/2014/main" id="{8AC0D780-B5D7-54CD-DAB0-017490FAC62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6" y="1308063"/>
            <a:ext cx="8367355" cy="3224442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647D4B8-22AD-058E-6DB8-672CD554A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669D4E7-74A4-AC16-8EBF-267C1B377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DE70A1-766C-38DE-796B-DC344DC6E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0C42F3-9BCD-B264-D1FA-CFF88E83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91145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1FF866B2-2365-AFC6-79D2-284FC8E3A9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8"/>
          </p:nvPr>
        </p:nvSpPr>
        <p:spPr>
          <a:xfrm>
            <a:off x="388186" y="1560951"/>
            <a:ext cx="8367355" cy="2971551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29D643C-6753-CE59-F9CE-E034EEE53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2" y="1079877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A62AA3-A2A9-8A08-D5D5-69B194ACB5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B963D86-1DCA-84AD-F26B-0B08C150E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BBF15-9883-1A19-4708-A7A9361E4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8FD14-8593-BBE4-9339-14D4DB044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413672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6E126732-EC3E-E555-E589-094AF98840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4769" y="1314413"/>
            <a:ext cx="4120907" cy="321809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7" name="Content Placeholder 23">
            <a:extLst>
              <a:ext uri="{FF2B5EF4-FFF2-40B4-BE49-F238E27FC236}">
                <a16:creationId xmlns:a16="http://schemas.microsoft.com/office/drawing/2014/main" id="{BF501BDE-85E3-94CF-7F39-66134579F8E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325" y="1314413"/>
            <a:ext cx="4120907" cy="321809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0EC002A-4CF8-F99F-6F5B-FD1F3774D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7FF766B-4F6D-7C6D-7802-F14998E55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2992E0-CB3C-7567-6CEB-1FBEA9CCF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E1E90C-07E4-B62B-5A94-12E269002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52819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3">
            <a:extLst>
              <a:ext uri="{FF2B5EF4-FFF2-40B4-BE49-F238E27FC236}">
                <a16:creationId xmlns:a16="http://schemas.microsoft.com/office/drawing/2014/main" id="{613B8C66-EFEA-CF1D-E4AE-18589B1D39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8"/>
          </p:nvPr>
        </p:nvSpPr>
        <p:spPr>
          <a:xfrm>
            <a:off x="4634909" y="1560951"/>
            <a:ext cx="4120907" cy="29715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128ED402-2830-A1FD-9093-CF375C2D93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>
          <a:xfrm>
            <a:off x="388185" y="1560951"/>
            <a:ext cx="4120907" cy="29715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D8E4A32-8BFC-1D19-2E29-A3B6736DEE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0F239D7-1B3B-549C-29E9-9D4DB9560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D07D06F-66E4-1240-5C71-66BF70589D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2" y="1079877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3FE516-90FD-6B22-D84A-DA6C57296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B79274-2A31-2664-373B-BE29AEBE2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55696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pink dotted background&#10;&#10;AI-generated content may be incorrect.">
            <a:extLst>
              <a:ext uri="{FF2B5EF4-FFF2-40B4-BE49-F238E27FC236}">
                <a16:creationId xmlns:a16="http://schemas.microsoft.com/office/drawing/2014/main" id="{B37CE4B6-71C3-DC57-162E-23E331164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E7DBA8-094F-2FED-131A-52F5734CC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6514" y="894946"/>
            <a:ext cx="3822972" cy="3503296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C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EBD2A9-8823-9168-52C2-F85F6966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D4C8B46-7587-059C-6FF7-67841B004A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79506"/>
            <a:ext cx="3476324" cy="1163994"/>
          </a:xfrm>
          <a:prstGeom prst="rect">
            <a:avLst/>
          </a:prstGeom>
        </p:spPr>
      </p:pic>
      <p:pic>
        <p:nvPicPr>
          <p:cNvPr id="7" name="Picture 6" descr="A logo with white text&#10;&#10;AI-generated content may be incorrect.">
            <a:extLst>
              <a:ext uri="{FF2B5EF4-FFF2-40B4-BE49-F238E27FC236}">
                <a16:creationId xmlns:a16="http://schemas.microsoft.com/office/drawing/2014/main" id="{C917FD26-C5EC-B61B-D99C-E4E55DA8FB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5851" y="-188133"/>
            <a:ext cx="3915086" cy="19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87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2 Columns +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9C43919E-FFC7-541B-C057-EDFF1EF0F8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4909" y="1571357"/>
            <a:ext cx="4120907" cy="2961147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4" name="Content Placeholder 23">
            <a:extLst>
              <a:ext uri="{FF2B5EF4-FFF2-40B4-BE49-F238E27FC236}">
                <a16:creationId xmlns:a16="http://schemas.microsoft.com/office/drawing/2014/main" id="{D83DC972-2790-BC74-F55C-9BBBBC28C08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185" y="1571357"/>
            <a:ext cx="4120907" cy="2961147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9F2DBF7-07C6-16BA-DDC5-9F629E8CC0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77" y="1313977"/>
            <a:ext cx="4120752" cy="1585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7B24BAEF-C0A2-9CCC-0174-00683E296B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5339" y="1313977"/>
            <a:ext cx="4120752" cy="1585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1107D49-A1A3-35E7-8DD8-03E572A35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3B30914-7723-3562-70A9-9AE90F18B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A3D60F-13B6-D84E-C95E-E82F927B6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00E162-0936-633D-B06E-CCF0F2249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19885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2 Columns +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D48DDEA5-782D-FEEC-7143-19553446D1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4909" y="1819201"/>
            <a:ext cx="4120907" cy="271330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9DDDFFDA-B6AE-4525-355E-DF98D550D7F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185" y="1819201"/>
            <a:ext cx="4120907" cy="2713301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D6C6610-E27F-1A15-4274-1C5B43DF72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83835CC-C83F-844C-AC0E-55A9842EA9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8477" y="1561015"/>
            <a:ext cx="4120752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87C2F01-2F08-C95C-B6F8-06A4393CCB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35339" y="1561015"/>
            <a:ext cx="4120752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099208A-EBB9-EA83-2463-46B2B800F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12DA3E5-C450-E4DB-D522-C3156CD11A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2" y="1079877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87F15A-601F-EB72-75C2-1D5FE107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E8729C-06A9-61DC-584E-A0C9660E3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76906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6DCB0BE8-93D6-A771-B6F6-9227F247CF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325" y="1314413"/>
            <a:ext cx="2697945" cy="321809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7A5477A5-EEE7-8350-CBB1-21F9D1485FD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57730" y="1314413"/>
            <a:ext cx="2697945" cy="321809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AEB99D80-9497-32D0-5DFA-E490E94B1C4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25192" y="1314413"/>
            <a:ext cx="2697945" cy="321809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5126701-4D2C-D028-7AFC-F51C77DF89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BAE22C8-FA17-1D3B-94D6-59C278E9F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817EDE-96B2-633F-1301-C1BB86CEA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371A3B-B4D8-B515-39C9-22EFD3E09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65228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820400FD-F06B-74C8-AD3C-C3AA093639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0"/>
          </p:nvPr>
        </p:nvSpPr>
        <p:spPr>
          <a:xfrm>
            <a:off x="388325" y="1560951"/>
            <a:ext cx="2697945" cy="297155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D33542D0-B3B5-ED73-3ABE-9DC648A230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1"/>
          </p:nvPr>
        </p:nvSpPr>
        <p:spPr>
          <a:xfrm>
            <a:off x="6057730" y="1560951"/>
            <a:ext cx="2697945" cy="297155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7" name="Content Placeholder 23">
            <a:extLst>
              <a:ext uri="{FF2B5EF4-FFF2-40B4-BE49-F238E27FC236}">
                <a16:creationId xmlns:a16="http://schemas.microsoft.com/office/drawing/2014/main" id="{3F3F81A8-D9F1-C272-4F4F-10EF5156FB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2"/>
          </p:nvPr>
        </p:nvSpPr>
        <p:spPr>
          <a:xfrm>
            <a:off x="3225192" y="1560951"/>
            <a:ext cx="2697945" cy="297155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DAB0316-8447-3054-0D2F-7845628FC3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B153B56-E83F-6BBA-52CB-E2367550B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01E987C-D1E5-4C52-767E-9C1178830D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2" y="1079877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D7EEF-960C-5743-BB69-42ED8A3A4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6755D5-7AF5-1487-C813-B8EFFDB0C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922792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3 Columns + 3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184802A8-66C4-E871-BFB1-368DD8BC6E2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8325" y="1571357"/>
            <a:ext cx="2697945" cy="296114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id="{1E6C2EA7-75C7-6AF0-1A4F-2C1508325AD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57730" y="1571357"/>
            <a:ext cx="2697945" cy="296114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BE9DE53-5E4F-DC4E-B40F-E3CE79ED0CD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25192" y="1571357"/>
            <a:ext cx="2697945" cy="296114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2F5EA678-2303-059C-4AFB-1643D3C7C7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77" y="1313977"/>
            <a:ext cx="2697793" cy="158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A9BBE3-0BBE-1C50-E738-6EEE450918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E05AD68-9DF0-E4A9-49D2-00CAA24169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21015" y="1313977"/>
            <a:ext cx="2697793" cy="158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177D1CB8-9FB0-4152-AE2E-07646D42B1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3553" y="1313977"/>
            <a:ext cx="2697793" cy="158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1736914-340D-E520-6D72-5DEC49058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70F1FC-CF15-3B58-F624-45FFD2D53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B1273C-BE53-FABC-A192-521687CCF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849029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3 Columns + 3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7D19FEC-03A2-1957-E01F-A89E92EE30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0"/>
          </p:nvPr>
        </p:nvSpPr>
        <p:spPr>
          <a:xfrm>
            <a:off x="388325" y="1819201"/>
            <a:ext cx="2697945" cy="271330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0F1A1508-7220-16DC-9D5A-A2304BEE73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1"/>
          </p:nvPr>
        </p:nvSpPr>
        <p:spPr>
          <a:xfrm>
            <a:off x="6057730" y="1819201"/>
            <a:ext cx="2697945" cy="271330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D4388993-C340-B162-D206-E280C55737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2"/>
          </p:nvPr>
        </p:nvSpPr>
        <p:spPr>
          <a:xfrm>
            <a:off x="3225192" y="1819201"/>
            <a:ext cx="2697945" cy="271330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F4D0521-AECE-4FEF-D89E-2E23006F8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1C43A51B-3302-D220-1052-416C107038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388477" y="1566270"/>
            <a:ext cx="2697793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7AEAC928-0E82-214D-36F0-F715EC539A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3221015" y="1566270"/>
            <a:ext cx="2697793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C1577A08-E945-6A54-65BC-670FCD063A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6053553" y="1566270"/>
            <a:ext cx="2697793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7BED4B7-B9E4-9FE2-91B9-83F139D2E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5841257-B236-C5C5-51D9-9CA1BA2B8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2" y="1079877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B8FF0E-286B-7764-1263-4F20DAA1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320535-BD54-FC2D-961A-77EB02A82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116814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3">
            <a:extLst>
              <a:ext uri="{FF2B5EF4-FFF2-40B4-BE49-F238E27FC236}">
                <a16:creationId xmlns:a16="http://schemas.microsoft.com/office/drawing/2014/main" id="{9BBD09EE-30CA-B73B-C755-776561D9AC6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326" y="1314413"/>
            <a:ext cx="2004974" cy="321809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B3AE5534-339C-EE0B-F64B-91090CDC740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511416" y="1314413"/>
            <a:ext cx="2004974" cy="321809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3" name="Content Placeholder 23">
            <a:extLst>
              <a:ext uri="{FF2B5EF4-FFF2-40B4-BE49-F238E27FC236}">
                <a16:creationId xmlns:a16="http://schemas.microsoft.com/office/drawing/2014/main" id="{91F766AA-8834-7832-6C3A-DF99E4B7F6C9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629250" y="1314413"/>
            <a:ext cx="2004974" cy="321809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E4505D30-5673-9BE0-10BA-532F4B9FB568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750700" y="1314413"/>
            <a:ext cx="2004974" cy="321809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BBD611B-9F7A-7C21-9781-21628F001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415BAA1-D62C-AA34-B955-307680ABD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6C73EC8-8D7E-EC2B-B94B-98E504963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6E77-512F-CBA4-E411-FA22830C7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741664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2249AB00-401A-C3B4-B3C5-A27B752655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>
          <a:xfrm>
            <a:off x="388326" y="1568005"/>
            <a:ext cx="2004974" cy="29644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EB22BEDA-D524-AA39-95F7-A040894928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1"/>
          </p:nvPr>
        </p:nvSpPr>
        <p:spPr>
          <a:xfrm>
            <a:off x="2511416" y="1568005"/>
            <a:ext cx="2004974" cy="29644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id="{1C7443B1-B67A-596A-007D-9DD32009B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2"/>
          </p:nvPr>
        </p:nvSpPr>
        <p:spPr>
          <a:xfrm>
            <a:off x="4629250" y="1568005"/>
            <a:ext cx="2004974" cy="29644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30D98260-1FC0-4E4F-57E8-F382BA94F7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3"/>
          </p:nvPr>
        </p:nvSpPr>
        <p:spPr>
          <a:xfrm>
            <a:off x="6750700" y="1568005"/>
            <a:ext cx="2004974" cy="2964498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FF3B0A5-ADB6-811E-78D6-FF1DC19723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25A3E8B-89DD-CD9F-8B08-90E74628C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F2349027-FB56-BF2F-03F9-9FB5428DDA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2" y="1079877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507E50-B939-0802-7AE3-A880B04A3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5E6D8F-7E48-987B-3F4C-B555449FD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24614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4 Columns + 4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3">
            <a:extLst>
              <a:ext uri="{FF2B5EF4-FFF2-40B4-BE49-F238E27FC236}">
                <a16:creationId xmlns:a16="http://schemas.microsoft.com/office/drawing/2014/main" id="{BA5D9D4E-BB76-DAE0-D410-45C48DBE6C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326" y="1573811"/>
            <a:ext cx="2004974" cy="2958693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4" name="Content Placeholder 23">
            <a:extLst>
              <a:ext uri="{FF2B5EF4-FFF2-40B4-BE49-F238E27FC236}">
                <a16:creationId xmlns:a16="http://schemas.microsoft.com/office/drawing/2014/main" id="{770A0F2F-3918-BF38-F023-EC521BB067C7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511416" y="1573811"/>
            <a:ext cx="2004974" cy="2958693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id="{176B2A37-C2D8-FC65-7F73-47A31760AA4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629250" y="1573811"/>
            <a:ext cx="2004974" cy="2958693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0E184F40-B278-D770-48E8-3B9F3C3879CE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750700" y="1573811"/>
            <a:ext cx="2004974" cy="295869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22737E7-A0F5-66A9-8C9C-A089A6751B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4FF12C8-411F-DAA1-632B-E1C1F80EE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8478" y="1313977"/>
            <a:ext cx="2004822" cy="1585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0554C45D-8631-BBCC-9BB0-721BF6633A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11417" y="1313977"/>
            <a:ext cx="2004822" cy="1585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AA61DD80-B37F-815F-4459-0CDBE9C18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34357" y="1313977"/>
            <a:ext cx="1999867" cy="1585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00EFC2EB-E56F-A3CD-758E-8B1AAFC138B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46936" y="1313977"/>
            <a:ext cx="1999867" cy="1585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5E74F92-80A4-1A2D-6F5A-7CAA2C9D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1AF58A8-F298-F8D5-24D2-C8959F43A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D152F9-98A3-3B81-1814-5CA449AB5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474199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4 Columns + 4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3">
            <a:extLst>
              <a:ext uri="{FF2B5EF4-FFF2-40B4-BE49-F238E27FC236}">
                <a16:creationId xmlns:a16="http://schemas.microsoft.com/office/drawing/2014/main" id="{0E203346-68D3-45C4-7BE8-F7AE54A1C1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>
          <a:xfrm>
            <a:off x="388326" y="1819821"/>
            <a:ext cx="2004974" cy="271268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F43702DC-D4DD-87CE-C529-650C13E15A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1"/>
          </p:nvPr>
        </p:nvSpPr>
        <p:spPr>
          <a:xfrm>
            <a:off x="2511416" y="1819821"/>
            <a:ext cx="2004974" cy="271268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5" name="Content Placeholder 23">
            <a:extLst>
              <a:ext uri="{FF2B5EF4-FFF2-40B4-BE49-F238E27FC236}">
                <a16:creationId xmlns:a16="http://schemas.microsoft.com/office/drawing/2014/main" id="{2866328B-D2F0-81C8-7147-0B430D6042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2"/>
          </p:nvPr>
        </p:nvSpPr>
        <p:spPr>
          <a:xfrm>
            <a:off x="4629250" y="1819821"/>
            <a:ext cx="2004974" cy="271268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6" name="Content Placeholder 23">
            <a:extLst>
              <a:ext uri="{FF2B5EF4-FFF2-40B4-BE49-F238E27FC236}">
                <a16:creationId xmlns:a16="http://schemas.microsoft.com/office/drawing/2014/main" id="{98859D84-41AE-2F0B-5577-1E26790B48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3"/>
          </p:nvPr>
        </p:nvSpPr>
        <p:spPr>
          <a:xfrm>
            <a:off x="6750700" y="1819820"/>
            <a:ext cx="2004974" cy="2712683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42FBA298-86F6-03B6-2CF9-5D1CA9D188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6D23F418-7B5A-7A68-725F-481D012634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 hasCustomPrompt="1"/>
          </p:nvPr>
        </p:nvSpPr>
        <p:spPr>
          <a:xfrm>
            <a:off x="388478" y="1564654"/>
            <a:ext cx="2004822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CD95D815-8270-F020-377D-6CFCD7F483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2511417" y="1564654"/>
            <a:ext cx="2004822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0973226B-8F75-70DB-0F13-209786E760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4634357" y="1564654"/>
            <a:ext cx="1999867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0125B66A-66F4-4556-CD40-B38EBFB04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5" hasCustomPrompt="1"/>
          </p:nvPr>
        </p:nvSpPr>
        <p:spPr>
          <a:xfrm>
            <a:off x="6746936" y="1564654"/>
            <a:ext cx="1999867" cy="161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28A4DF2-E02A-3E0B-DF85-3EC940CF5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34CD261-F4F3-FD9C-3464-A19E85020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2" y="1079877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8199CE-D9E7-C5BC-7AB3-D27D2EBFF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92C2FB-DF4D-AFEC-BAAA-977A739D1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2628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b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pink dotted background&#10;&#10;AI-generated content may be incorrect.">
            <a:extLst>
              <a:ext uri="{FF2B5EF4-FFF2-40B4-BE49-F238E27FC236}">
                <a16:creationId xmlns:a16="http://schemas.microsoft.com/office/drawing/2014/main" id="{D9F4B9F8-4C0C-770E-AB64-4A74F26F8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F50A68D-AE22-DFAB-69A8-B24653CB8C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79506"/>
            <a:ext cx="3476324" cy="1163994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237FF4D-5DAF-25C7-285A-434898ABE9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8DBC51-1735-F03C-1A79-9F6A78E00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781" y="367159"/>
            <a:ext cx="3833714" cy="2366785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CY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2A1989E-42AF-7E6B-A94E-ADDB3A81D0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1781" y="2733944"/>
            <a:ext cx="3833714" cy="2061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2499" b="1">
                <a:solidFill>
                  <a:schemeClr val="bg1"/>
                </a:solidFill>
              </a:defRPr>
            </a:lvl2pPr>
            <a:lvl3pPr marL="175857" indent="0">
              <a:buNone/>
              <a:defRPr sz="2499" b="1">
                <a:solidFill>
                  <a:schemeClr val="bg1"/>
                </a:solidFill>
              </a:defRPr>
            </a:lvl3pPr>
            <a:lvl4pPr marL="263785" indent="0">
              <a:buNone/>
              <a:defRPr sz="2499" b="1">
                <a:solidFill>
                  <a:schemeClr val="bg1"/>
                </a:solidFill>
              </a:defRPr>
            </a:lvl4pPr>
            <a:lvl5pPr marL="351714" indent="0">
              <a:buNone/>
              <a:defRPr sz="24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  <a:endParaRPr lang="en-CY" dirty="0"/>
          </a:p>
        </p:txBody>
      </p:sp>
      <p:pic>
        <p:nvPicPr>
          <p:cNvPr id="10" name="Picture 9" descr="A logo with white text&#10;&#10;AI-generated content may be incorrect.">
            <a:extLst>
              <a:ext uri="{FF2B5EF4-FFF2-40B4-BE49-F238E27FC236}">
                <a16:creationId xmlns:a16="http://schemas.microsoft.com/office/drawing/2014/main" id="{F80FA7AE-89CF-F22E-3284-463D5179C1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5851" y="-188133"/>
            <a:ext cx="3915086" cy="19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99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CFED4D-63B5-3AE4-ACF5-AB27DB0530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 bwMode="auto">
          <a:xfrm>
            <a:off x="4634379" y="0"/>
            <a:ext cx="4509466" cy="4680656"/>
          </a:xfrm>
          <a:custGeom>
            <a:avLst/>
            <a:gdLst>
              <a:gd name="T0" fmla="*/ 0 w 6096000"/>
              <a:gd name="T1" fmla="*/ 0 h 4610100"/>
              <a:gd name="T2" fmla="*/ 6096000 w 6096000"/>
              <a:gd name="T3" fmla="*/ 0 h 4610100"/>
              <a:gd name="T4" fmla="*/ 6096000 w 6096000"/>
              <a:gd name="T5" fmla="*/ 4610100 h 4610100"/>
              <a:gd name="T6" fmla="*/ 0 w 6096000"/>
              <a:gd name="T7" fmla="*/ 4610100 h 4610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6000" h="4610100">
                <a:moveTo>
                  <a:pt x="0" y="0"/>
                </a:moveTo>
                <a:lnTo>
                  <a:pt x="6096000" y="0"/>
                </a:lnTo>
                <a:lnTo>
                  <a:pt x="6096000" y="4610100"/>
                </a:lnTo>
                <a:lnTo>
                  <a:pt x="0" y="46101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1868ED95-6310-2E58-7C72-00F2FBE8D3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325" y="1314413"/>
            <a:ext cx="4120907" cy="3218091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F3C323A-A634-F007-B17C-A9F46AAAC8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4120907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24C812-55D2-3621-FFF1-1EC1E469B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4057297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8A7F95-A301-4A96-2DAA-A7EAD0B94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4A3FA2-A829-6D98-F8CD-388CF859F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79002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Subtitle +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1382209-5CA4-451D-B498-A8D09B51C4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 bwMode="auto">
          <a:xfrm>
            <a:off x="4634379" y="0"/>
            <a:ext cx="4509466" cy="4680656"/>
          </a:xfrm>
          <a:custGeom>
            <a:avLst/>
            <a:gdLst>
              <a:gd name="T0" fmla="*/ 0 w 6096000"/>
              <a:gd name="T1" fmla="*/ 0 h 4610100"/>
              <a:gd name="T2" fmla="*/ 6096000 w 6096000"/>
              <a:gd name="T3" fmla="*/ 0 h 4610100"/>
              <a:gd name="T4" fmla="*/ 6096000 w 6096000"/>
              <a:gd name="T5" fmla="*/ 4610100 h 4610100"/>
              <a:gd name="T6" fmla="*/ 0 w 6096000"/>
              <a:gd name="T7" fmla="*/ 4610100 h 4610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6000" h="4610100">
                <a:moveTo>
                  <a:pt x="0" y="0"/>
                </a:moveTo>
                <a:lnTo>
                  <a:pt x="6096000" y="0"/>
                </a:lnTo>
                <a:lnTo>
                  <a:pt x="6096000" y="4610100"/>
                </a:lnTo>
                <a:lnTo>
                  <a:pt x="0" y="46101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6" name="Content Placeholder 23">
            <a:extLst>
              <a:ext uri="{FF2B5EF4-FFF2-40B4-BE49-F238E27FC236}">
                <a16:creationId xmlns:a16="http://schemas.microsoft.com/office/drawing/2014/main" id="{AAB4282D-8B4E-B647-9F68-B03990268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>
          <a:xfrm>
            <a:off x="388185" y="1560951"/>
            <a:ext cx="4120907" cy="2971551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75EBDED-66E6-4EE2-7740-08AFF0BA8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4120769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645A030-9992-29B8-F61B-0741A2FE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4057297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5652B934-55E5-2341-E00F-6E6C8A8DF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33" y="1079877"/>
            <a:ext cx="4056988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B0A5C6-EE18-0C3E-358E-E4DE3EE00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C882A-C965-B416-D3D2-7C59500FB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52495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2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434E80DB-3F29-DFD2-BA1E-4D116BFD9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6"/>
          </p:nvPr>
        </p:nvSpPr>
        <p:spPr>
          <a:xfrm>
            <a:off x="1837910" y="3330223"/>
            <a:ext cx="269808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7" name="Content Placeholder 23">
            <a:extLst>
              <a:ext uri="{FF2B5EF4-FFF2-40B4-BE49-F238E27FC236}">
                <a16:creationId xmlns:a16="http://schemas.microsoft.com/office/drawing/2014/main" id="{33BF36E7-0C64-F42C-300B-B5424A44EE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7"/>
          </p:nvPr>
        </p:nvSpPr>
        <p:spPr>
          <a:xfrm>
            <a:off x="4672545" y="3330223"/>
            <a:ext cx="269808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FE540A0-C7ED-E282-6570-DA365F937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 bwMode="auto">
          <a:xfrm>
            <a:off x="2456493" y="1380438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97FFF50-EB31-5B15-2A38-0147FFF41A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1"/>
          </p:nvPr>
        </p:nvSpPr>
        <p:spPr bwMode="auto">
          <a:xfrm>
            <a:off x="5291128" y="1380438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E544A3E-33D9-C6FE-5356-E3F75A8B20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5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24019A41-71D6-3F98-5C8A-FCD53497C2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838065" y="2957199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E1532DAD-4931-D248-6A4C-E9E205D477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4672699" y="2957199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0902980-ED21-C7BC-BDD8-EE6B82436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C6239A-0EDA-9138-AEE1-8ED961903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4F2C34-AE41-283E-2A6B-D94A9B794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764496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3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F7432014-7DD2-83F0-3AAE-79C7212F72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384772" y="3330223"/>
            <a:ext cx="269808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id="{40A529BE-27C3-7DFB-D466-0EAA7E8BA4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2"/>
          </p:nvPr>
        </p:nvSpPr>
        <p:spPr>
          <a:xfrm>
            <a:off x="3220715" y="3330223"/>
            <a:ext cx="269808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3F1612A-258B-46F4-D5DB-5695433737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33"/>
          </p:nvPr>
        </p:nvSpPr>
        <p:spPr>
          <a:xfrm>
            <a:off x="6051955" y="3330223"/>
            <a:ext cx="269808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CBDB3040-4F77-4A2E-3E80-6879DA055C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 bwMode="auto">
          <a:xfrm>
            <a:off x="1006906" y="1380438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73B74B5-B44B-B78D-3331-953E46F5B0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 bwMode="auto">
          <a:xfrm>
            <a:off x="6676021" y="1380438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78B43770-6CAB-17EE-721A-860F6131C6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1"/>
          </p:nvPr>
        </p:nvSpPr>
        <p:spPr bwMode="auto">
          <a:xfrm>
            <a:off x="3841541" y="1380438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0C44721-B54C-2A19-9DA5-E18B45D9E2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388478" y="2957199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7BD3B7BF-35B5-4C72-5275-9965CD56A4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6057592" y="2957199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9B6343E-7D09-A5F7-38F3-28B144322A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223113" y="2957199"/>
            <a:ext cx="2697930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FA8134A-6DC6-9EA3-3A24-EF6DF05E8B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5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500FBBC-605D-66CF-CBD3-EE419979E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60A2B0-7822-2C2C-F798-5CDB6BBC6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2A1598-E0D1-CA05-E149-E8CC71CDB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960458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+ 4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CAB07B-F12B-60EA-9EDE-22F065091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 bwMode="auto">
          <a:xfrm>
            <a:off x="664128" y="1380439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B479143-3B45-D800-0DFC-8761AB0990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 bwMode="auto">
          <a:xfrm>
            <a:off x="2784668" y="1380439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6DA388F-77C8-0A71-BD94-D3A8A75EFC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5"/>
          </p:nvPr>
        </p:nvSpPr>
        <p:spPr bwMode="auto">
          <a:xfrm>
            <a:off x="4905363" y="1380439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EDB2BC2-63AF-84B9-CC4A-F1B0286FE2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 bwMode="auto">
          <a:xfrm>
            <a:off x="7026058" y="1380439"/>
            <a:ext cx="1453817" cy="14332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6" name="Content Placeholder 23">
            <a:extLst>
              <a:ext uri="{FF2B5EF4-FFF2-40B4-BE49-F238E27FC236}">
                <a16:creationId xmlns:a16="http://schemas.microsoft.com/office/drawing/2014/main" id="{2EE7D34F-9EAF-1BFA-DC7B-302B49317A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771" y="3330223"/>
            <a:ext cx="200866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47" name="Content Placeholder 23">
            <a:extLst>
              <a:ext uri="{FF2B5EF4-FFF2-40B4-BE49-F238E27FC236}">
                <a16:creationId xmlns:a16="http://schemas.microsoft.com/office/drawing/2014/main" id="{4382A0B6-B18E-1C3E-4B5E-B6D12BDEBEF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2509017" y="3330223"/>
            <a:ext cx="200866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48" name="Content Placeholder 23">
            <a:extLst>
              <a:ext uri="{FF2B5EF4-FFF2-40B4-BE49-F238E27FC236}">
                <a16:creationId xmlns:a16="http://schemas.microsoft.com/office/drawing/2014/main" id="{2B1DAE66-8FE3-08CD-7F67-3D33D9C4B966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4629558" y="3330223"/>
            <a:ext cx="200866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49" name="Content Placeholder 23">
            <a:extLst>
              <a:ext uri="{FF2B5EF4-FFF2-40B4-BE49-F238E27FC236}">
                <a16:creationId xmlns:a16="http://schemas.microsoft.com/office/drawing/2014/main" id="{42908730-DA5A-54F6-FF2F-50F0928A08BA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6750564" y="3330223"/>
            <a:ext cx="2008665" cy="120228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ctr">
              <a:defRPr sz="11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ctr"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ctr"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4CE658C6-641A-25E3-BCBC-4DB0CAD008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23" y="2957199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BC6CA63-4AF2-A089-3268-F24917E113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9020" y="2957199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F9BC49DC-A6F5-B258-D1F4-F7112FD0E0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29715" y="2957199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0767FAC-11B2-0D71-7AD1-C2832938AB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0409" y="2957199"/>
            <a:ext cx="2005113" cy="2503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00F75FD-BEB9-E966-E1F7-1A6C33B47F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6B945EC-7B73-F411-D040-B6AB95E00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23" y="369493"/>
            <a:ext cx="8367355" cy="701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</a:t>
            </a:r>
            <a:br>
              <a:rPr lang="en-GB" dirty="0"/>
            </a:br>
            <a:r>
              <a:rPr lang="en-GB" dirty="0"/>
              <a:t>Title</a:t>
            </a:r>
            <a:endParaRPr lang="en-CY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2CCAC6-9CC5-9634-7F62-8FB6B6431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449812-C835-F4D7-EDDC-2C3AF333B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787879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een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C1A8C-8BFD-7BDF-BC98-DBF7DE175D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46725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Video/photo</a:t>
            </a:r>
            <a:endParaRPr lang="en-CY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CE815-822D-11D3-6246-A9B1FFF2D01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" y="468337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3B1DFC-D2FA-F6FF-3B9E-C4DD9EB2D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36137A-9ACC-CC9F-CC20-2514EE072AD8}"/>
              </a:ext>
            </a:extLst>
          </p:cNvPr>
          <p:cNvCxnSpPr/>
          <p:nvPr userDrawn="1"/>
        </p:nvCxnSpPr>
        <p:spPr>
          <a:xfrm>
            <a:off x="2" y="468337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BE35-4506-D64E-FBC2-BA61EED6B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421475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C1A8C-8BFD-7BDF-BC98-DBF7DE175D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Video/photo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657175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87EA103-6846-579C-FAD0-0C5069772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3048025" cy="46725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8233EF9-F59F-D060-91B5-2F7BA1C3A4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840" y="1"/>
            <a:ext cx="3048025" cy="46725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C352A2-A581-73BF-8D24-9F3EF12D95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78" y="1"/>
            <a:ext cx="3048025" cy="46725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B2D2793-3A1A-D07B-CCF3-C1C976BDE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56FE89-91B2-4188-28FB-CFEBD13F6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012288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29AFDF7-F51F-E615-1EAB-A1DF161ACE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4" y="3435"/>
            <a:ext cx="4572038" cy="23347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F9E8CB-D2BA-31B3-7F34-5508B127D9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71964" y="2341288"/>
            <a:ext cx="4572038" cy="23347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DA5D2AB-2ED7-C22F-A786-C9AB918D591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" y="3435"/>
            <a:ext cx="4572038" cy="23347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7F156C-4C4E-17C2-0559-B1E69AE3DE6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" y="2341288"/>
            <a:ext cx="4572038" cy="23347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DF7F99-7279-3889-F58C-92E333C1E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B10F1D-B730-5D2B-87AD-7B8EFE3F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36806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6a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B16DCBF-B49A-07B1-8D79-49639BDA9E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" y="0"/>
            <a:ext cx="3048025" cy="23363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445CAC9-CFD7-5BB2-EBD1-55C5A42C6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837" y="0"/>
            <a:ext cx="3048025" cy="23363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A980615-5A8D-A251-9CEA-0388FEC6E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75" y="0"/>
            <a:ext cx="3048025" cy="23363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B9464C1-1AA7-13EC-11A7-CE0EBF7E99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891" y="2336283"/>
            <a:ext cx="3048025" cy="23363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EE05B77-CE3C-C2AC-93C7-967A17CBC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7948" y="2336283"/>
            <a:ext cx="3048025" cy="23363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74E6F4B-C805-ABAA-80E9-1D96E06E3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086" y="2336283"/>
            <a:ext cx="3048025" cy="23363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6CA1052-A095-2796-B750-68DF0CA4F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40FB8E-D808-6F57-BC3A-396F11DB4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90357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dotted wave of dots&#10;&#10;AI-generated content may be incorrect.">
            <a:extLst>
              <a:ext uri="{FF2B5EF4-FFF2-40B4-BE49-F238E27FC236}">
                <a16:creationId xmlns:a16="http://schemas.microsoft.com/office/drawing/2014/main" id="{F615169C-B477-79F4-AED7-AD2C687FF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DACD36-60CC-F54A-A2C7-B8369E3F5E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78320" y="413053"/>
            <a:ext cx="3820274" cy="2562454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</a:t>
            </a:r>
            <a:endParaRPr lang="en-CY" dirty="0"/>
          </a:p>
        </p:txBody>
      </p: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CC057EA6-940F-5B8C-C41C-D40A3F657E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012" y="217062"/>
            <a:ext cx="3615329" cy="1210538"/>
          </a:xfrm>
          <a:prstGeom prst="rect">
            <a:avLst/>
          </a:prstGeom>
        </p:spPr>
      </p:pic>
      <p:pic>
        <p:nvPicPr>
          <p:cNvPr id="15" name="Picture 1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B1C2FE1-79A9-CF53-715C-F1B2A5BED8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912" y="3357120"/>
            <a:ext cx="2621326" cy="19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2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6b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3AB330B-914A-C611-74E8-E49212703C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3" y="305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D2BD83D-D330-0B46-F7EC-D8CFCB9761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7981" y="305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4E70001-3D7B-72BC-9D06-9F70207D8C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1964" y="1557732"/>
            <a:ext cx="4572038" cy="31148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FFD8F70-E253-75B4-7B77-0CE7C8F064A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4571962" cy="31151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109816C-2B57-D461-6A14-63D8B279118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75" y="3115158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4984BEB-8D52-870D-E581-06D4EA5647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5943" y="3115158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3BCF30-7BE8-03DE-9390-B9696534D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976E58-E5EB-D690-B5A7-4A3F651BA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19301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7a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B16DCBF-B49A-07B1-8D79-49639BDA9E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5F220C5-862C-4C67-EF4C-02F9C28111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106D77-2B82-71E2-DB89-115CFD9EDD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26" y="0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1124BED-B820-C383-F207-639B58F3DF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57936"/>
            <a:ext cx="9147446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C5C6562-C7BF-93C1-F816-D0911C90D8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26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B699284-A6F8-9CF9-0AD4-2B06769A73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78" y="0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9E7A2D5-CB7A-665E-AF61-A220A9204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5978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A78902-2EAD-C1E5-7921-D56F3BD6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058509-C635-DB5A-7F63-0C8DE3985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964558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7b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1BC70A3-ECA5-DB87-F5B7-59B14B7A54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57936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5F220C5-862C-4C67-EF4C-02F9C28111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106D77-2B82-71E2-DB89-115CFD9EDD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9144076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1124BED-B820-C383-F207-639B58F3DF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1557936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C5C6562-C7BF-93C1-F816-D0911C90D8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26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1CDAEE9-DB27-20C7-495E-B67F083F5B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78" y="1557936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9E7A2D5-CB7A-665E-AF61-A220A9204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5978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C710B8-2489-69BE-FD8C-3CBEA73EE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BCC014-45EB-967A-11F6-8F7D3A6A4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719784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8a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3CD2329-A141-E030-1FF3-4B8D5356F3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-19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5F597F5-C072-7589-C227-2224B80A9F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336268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6060740-47E7-CBDE-7D05-42C9267516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19" y="-19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C2CE39A-1E5E-82BE-2F11-50D27CD982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6019" y="2336268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F515E50-2EAE-22BB-E40E-5A34DBF60E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3" y="-19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D1D023-7C6A-2C4C-844C-4FAC57C778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1963" y="2336268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0F25474-DBF2-0554-A83B-AD27A3415A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7981" y="-19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A5C29E8-EA3C-8D44-AD09-6191CC0574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7981" y="2336268"/>
            <a:ext cx="2286019" cy="23362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25E31E-A855-F702-19C5-118AD0DFC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2181EA-3788-B342-331C-FEE62A7D3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56308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8b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531D998-FDDD-E1ED-7631-4510569E30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4" y="305"/>
            <a:ext cx="4572038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669F620-1754-4324-DE55-5363DF89E3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1963" y="1557732"/>
            <a:ext cx="2286019" cy="31148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E41701-6F56-3BC4-3C14-6A88388CE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7981" y="1557732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5AD5F68-1637-2FAB-9DFD-F8DB16DADB2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7981" y="3115158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5AA2760-E8B6-FDE3-6D81-2E914759F60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85943" y="305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B098846-2B10-CAD2-3D12-80B1C12490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75" y="1"/>
            <a:ext cx="2286019" cy="31151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5BFB768-7A39-AF8B-C762-803D98E009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85943" y="1557732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004F2FA-931E-3014-8ED3-6F3F21154EF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3115158"/>
            <a:ext cx="4571962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0A18E51-412B-59D3-232B-5013247EA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408C2D-AD44-EB36-3BD3-18690ECA7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34313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8c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790AD51-8524-1FA2-F778-5AF41CA381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3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6B13D6-0F97-4176-D414-28F5603C32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7981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3BB7766-48C1-D4BA-A138-493B87EF67A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1962" y="1557864"/>
            <a:ext cx="4571962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63266D3-E806-ADBB-75A9-92303AD81F4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1962" y="3115392"/>
            <a:ext cx="4571962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7E3047E-740A-7141-779B-EA37ADD9C0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36"/>
            <a:ext cx="4571962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684FF30-0A6E-2F75-DD74-C480F1BD4DD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557864"/>
            <a:ext cx="4571962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882809B0-32F5-1418-DE38-5419D3A28B4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75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42859973-7A2C-28FF-A85A-AB666EA3139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5943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E9AD14F-06F5-4E64-30DF-B1C559E97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D8731C-D140-8EE1-B835-5905C1A8F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21220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9a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B16DCBF-B49A-07B1-8D79-49639BDA9E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1BC70A3-ECA5-DB87-F5B7-59B14B7A54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57936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5F220C5-862C-4C67-EF4C-02F9C28111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106D77-2B82-71E2-DB89-115CFD9EDD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26" y="0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1124BED-B820-C383-F207-639B58F3DF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1557936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C5C6562-C7BF-93C1-F816-D0911C90D8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26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B699284-A6F8-9CF9-0AD4-2B06769A73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78" y="0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1CDAEE9-DB27-20C7-495E-B67F083F5B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78" y="1557936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9E7A2D5-CB7A-665E-AF61-A220A9204C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5978" y="3115259"/>
            <a:ext cx="3048025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87AA-2FEA-E96A-7A76-36A05DD3F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6C5B4B-B2DC-0B19-F67F-C112EEE96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929341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9b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93B64EA-BA47-2B0F-D845-0AED90274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3" y="305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DAC9C9-057E-2FB9-1BC6-359941CBAD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1963" y="1557732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A0FE3B0-AEFA-B234-B30F-64C5A62DA9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7981" y="1"/>
            <a:ext cx="2286019" cy="31151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2C892C4-1C27-8530-8B81-852DD0A9F70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1964" y="3115158"/>
            <a:ext cx="4572038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C0ABBC1-3E11-B232-5706-8CD436A655D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75" y="305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A980FC80-29F9-7310-2A82-4AAA22E24BB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85943" y="305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2C456C4-21AA-8B88-BCA9-214F5D5EE9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557732"/>
            <a:ext cx="4571962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14DE9B-9256-F5A9-C8B5-04005FB7B3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75" y="3115158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885FA5C-88A6-AF22-8F3D-8B6C1AF55D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5943" y="3115158"/>
            <a:ext cx="2286019" cy="1557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41E6773-58C0-3830-FBF8-2DEC1999B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7BFCE-338B-B04B-0658-E364E2084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18403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62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11a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EE1D1D1C-68DE-85AD-0E26-9DD8877910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3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B956F02-744D-3FBD-EBAE-5936130688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7981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CFF3259-A3B9-7A8A-1603-FA77A66451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1963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50389F1-28A7-E66A-B5B1-92649E344DC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7981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2FB35E5-2CC0-171B-862F-B9E84F6FA7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75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EB33510-3740-CD6B-1548-FD5CAEBDB32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85943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EF2E6B8-FB14-D1A4-3FCC-EECC99DF43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75" y="1557864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12D1487A-A296-8521-6818-3831A3C8124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75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6D52B16-63A0-9256-88A0-98BD5EFA62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5943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9761FC7-85D3-ABC8-B832-56CEB181EFE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85945" y="1557864"/>
            <a:ext cx="4572038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80CC28-874A-0E0A-D1A9-D8E7DCC0C3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7981" y="1557864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6B639D-7A6A-6729-338A-76CF0EAB5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D2035E-573D-BF11-E26F-9B235180C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197980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11b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CF21083-C379-C872-4DCE-DE6964E0E6B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828599" y="0"/>
            <a:ext cx="1828674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BC0D8E9-8134-5900-2A6F-BA1D4071672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7276" y="0"/>
            <a:ext cx="3657349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025C2CA-47D2-774D-76D0-20208F8523F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28599" y="1557936"/>
            <a:ext cx="1828674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1948AC4-120A-0526-0886-9811017514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57273" y="1557936"/>
            <a:ext cx="1828674" cy="3114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A3229F8-E076-DA33-3E43-D93D6B2D80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85948" y="1557936"/>
            <a:ext cx="1828674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F456A76-E864-E005-55F0-B41352379DA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4622" y="613"/>
            <a:ext cx="1828674" cy="3114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DDCCF28-2C4D-AFBA-94C3-10F92F8FB52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28599" y="3115259"/>
            <a:ext cx="1828674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0571807-9A66-1922-C817-19BC3F76D82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485948" y="3115259"/>
            <a:ext cx="1828674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E63F684-BFF1-770A-391C-9A15B47672A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4622" y="3115259"/>
            <a:ext cx="1828674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79CE829-5730-4166-B82F-46539B3396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75" y="1"/>
            <a:ext cx="1828674" cy="31152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4FC8BA5-BCEA-39ED-72D1-4627C158061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75" y="3115259"/>
            <a:ext cx="1828674" cy="1557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395FBE-1EED-2FA8-045A-D379817C0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D520-800D-2F4E-C6FB-F90BFAB80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8773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dotted wave of dots&#10;&#10;AI-generated content may be incorrect.">
            <a:extLst>
              <a:ext uri="{FF2B5EF4-FFF2-40B4-BE49-F238E27FC236}">
                <a16:creationId xmlns:a16="http://schemas.microsoft.com/office/drawing/2014/main" id="{D08B1AF0-FDFF-37C3-8B10-D5D66571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66E5D90-8A61-EE5C-EFD3-D526500E76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20" y="2409190"/>
            <a:ext cx="3820274" cy="1115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2499" b="1">
                <a:solidFill>
                  <a:schemeClr val="bg1"/>
                </a:solidFill>
              </a:defRPr>
            </a:lvl2pPr>
            <a:lvl3pPr marL="175857" indent="0">
              <a:buNone/>
              <a:defRPr sz="2499" b="1">
                <a:solidFill>
                  <a:schemeClr val="bg1"/>
                </a:solidFill>
              </a:defRPr>
            </a:lvl3pPr>
            <a:lvl4pPr marL="263785" indent="0">
              <a:buNone/>
              <a:defRPr sz="2499" b="1">
                <a:solidFill>
                  <a:schemeClr val="bg1"/>
                </a:solidFill>
              </a:defRPr>
            </a:lvl4pPr>
            <a:lvl5pPr marL="351714" indent="0">
              <a:buNone/>
              <a:defRPr sz="24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  <a:endParaRPr lang="en-C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7542A1-409D-1660-E0B3-DE4ABB604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20" y="413052"/>
            <a:ext cx="3820274" cy="1996138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</a:t>
            </a:r>
            <a:endParaRPr lang="en-CY" dirty="0"/>
          </a:p>
        </p:txBody>
      </p:sp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F1C3BC17-9A3C-3A5F-9E56-15E8DD274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012" y="217062"/>
            <a:ext cx="3615329" cy="1210538"/>
          </a:xfrm>
          <a:prstGeom prst="rect">
            <a:avLst/>
          </a:prstGeom>
        </p:spPr>
      </p:pic>
      <p:pic>
        <p:nvPicPr>
          <p:cNvPr id="12" name="Picture 1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35AB28E-3918-CAE6-D4DE-D0E64F29F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912" y="3357120"/>
            <a:ext cx="2621326" cy="19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65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12a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29AFDF7-F51F-E615-1EAB-A1DF161ACE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63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9C87B980-4649-CE68-A7F6-53A16652C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7981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AC5D602E-BBC8-E73B-D163-172E152DBA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1963" y="1557864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794DD941-7ABB-B061-2106-7DFABFCF8B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7981" y="1557864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A5DC5249-FDBD-E268-DE07-3C15D6950C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1963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6BD7095C-0C3A-4054-4E2C-B49F8E68075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57981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0304636-5285-DE82-AB6B-16AF5BC5A4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75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21C8D6E-085B-B1FD-2FED-6F47AD554C9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85943" y="336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A584F10-73E7-8B1F-E7D1-E8ACCCB378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75" y="1557864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AD15324A-767E-1964-2D2B-FFBC53B2259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85943" y="1557864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3EA0531-CA9F-7F6C-659A-C3C246BABC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75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2447EEE2-77C3-9AFF-BAC1-C58AEF62665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5943" y="3115392"/>
            <a:ext cx="2286019" cy="15575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68A9460-C50E-6410-6CEC-27B48E8F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ABF915-3447-A873-C284-954D01686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42581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12b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63932C-97A4-B1E0-8ECD-5D9FF58923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>
          <a:xfrm>
            <a:off x="7314622" y="0"/>
            <a:ext cx="1828674" cy="17142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CF21083-C379-C872-4DCE-DE6964E0E6B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3657273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BC0D8E9-8134-5900-2A6F-BA1D4071672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7273" y="0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DFF0F3B-B04E-D05A-1C8B-C293FE6F7D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948" y="0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79CE829-5730-4166-B82F-46539B3396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75" y="1557936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025C2CA-47D2-774D-76D0-20208F8523F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28599" y="1557936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1948AC4-120A-0526-0886-9811017514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57273" y="1557936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A3229F8-E076-DA33-3E43-D93D6B2D80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85950" y="1557936"/>
            <a:ext cx="3657349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4FC8BA5-BCEA-39ED-72D1-4627C158061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75" y="3115259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DDCCF28-2C4D-AFBA-94C3-10F92F8FB52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28600" y="3115259"/>
            <a:ext cx="3657273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0571807-9A66-1922-C817-19BC3F76D82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485948" y="3115259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E63F684-BFF1-770A-391C-9A15B47672A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4622" y="3115259"/>
            <a:ext cx="1828674" cy="15573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B888B5-EDB7-6AB3-3799-BEECAFD8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D166768-2B19-AAB5-AEC7-0CDBA3350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49433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1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0304636-5285-DE82-AB6B-16AF5BC5A4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75" y="0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CF21083-C379-C872-4DCE-DE6964E0E6B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828599" y="0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BC0D8E9-8134-5900-2A6F-BA1D4071672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7273" y="0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DFF0F3B-B04E-D05A-1C8B-C293FE6F7D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85948" y="0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63932C-97A4-B1E0-8ECD-5D9FF589235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4622" y="0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79CE829-5730-4166-B82F-46539B3396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75" y="1557936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025C2CA-47D2-774D-76D0-20208F8523F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28599" y="1557936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1948AC4-120A-0526-0886-9811017514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57273" y="1557936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A3229F8-E076-DA33-3E43-D93D6B2D80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85948" y="1557936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F456A76-E864-E005-55F0-B41352379DA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4622" y="1557936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4FC8BA5-BCEA-39ED-72D1-4627C158061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75" y="3115259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DDCCF28-2C4D-AFBA-94C3-10F92F8FB52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28599" y="3115259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820D9A9-4ECC-99A9-2EDE-62A31E8C1AB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657273" y="3115259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0571807-9A66-1922-C817-19BC3F76D82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485948" y="3115259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E63F684-BFF1-770A-391C-9A15B47672A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4622" y="3115259"/>
            <a:ext cx="1828674" cy="15544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57565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CY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4F9C25-35B0-C6CA-AE05-3E63D37A3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E5E0800-3036-E555-9E46-AEB27FF74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6900824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pink dotted wave&#10;&#10;AI-generated content may be incorrect.">
            <a:extLst>
              <a:ext uri="{FF2B5EF4-FFF2-40B4-BE49-F238E27FC236}">
                <a16:creationId xmlns:a16="http://schemas.microsoft.com/office/drawing/2014/main" id="{750A6BF0-24D3-D62A-C50E-D711CA962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664BCFD-BC8A-C2C1-6FF6-64F5BA0C7C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2297991" y="2125024"/>
            <a:ext cx="4548018" cy="25219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37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37416" indent="0" algn="ctr">
              <a:buNone/>
              <a:defRPr sz="1475"/>
            </a:lvl2pPr>
            <a:lvl3pPr marL="674833" indent="0" algn="ctr">
              <a:buNone/>
              <a:defRPr sz="1329"/>
            </a:lvl3pPr>
            <a:lvl4pPr marL="1012249" indent="0" algn="ctr">
              <a:buNone/>
              <a:defRPr sz="1181"/>
            </a:lvl4pPr>
            <a:lvl5pPr marL="1349666" indent="0" algn="ctr">
              <a:buNone/>
              <a:defRPr sz="1181"/>
            </a:lvl5pPr>
            <a:lvl6pPr marL="1687082" indent="0" algn="ctr">
              <a:buNone/>
              <a:defRPr sz="1181"/>
            </a:lvl6pPr>
            <a:lvl7pPr marL="2024499" indent="0" algn="ctr">
              <a:buNone/>
              <a:defRPr sz="1181"/>
            </a:lvl7pPr>
            <a:lvl8pPr marL="2361915" indent="0" algn="ctr">
              <a:buNone/>
              <a:defRPr sz="1181"/>
            </a:lvl8pPr>
            <a:lvl9pPr marL="2699332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  <a:endParaRPr lang="en-CY" dirty="0"/>
          </a:p>
        </p:txBody>
      </p:sp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53A1B21-D60F-55B5-9C30-EF1EB771A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147" y="-171450"/>
            <a:ext cx="3449707" cy="25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4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929F2561-958B-030C-D18C-F5388820C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C302965-25D0-2C54-4311-7B5B04DB64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28652" y="2192088"/>
            <a:ext cx="7886700" cy="73008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="0" i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CY" dirty="0"/>
          </a:p>
        </p:txBody>
      </p:sp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C40C4F8-F89C-60B6-81A3-79654AD92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587" y="3265715"/>
            <a:ext cx="2784827" cy="20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98B2407-15A6-0563-C767-109D553580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186" y="936296"/>
            <a:ext cx="8367355" cy="3596208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12AB722-0714-9499-BECB-0C9FE0B312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6F6CE-F625-D4B6-9081-79B4E2DBB2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2BEF16-258D-5DCB-EFF1-D57AB1519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40540E-21B6-6443-A2BB-14C2A7FCA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598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Sub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3">
            <a:extLst>
              <a:ext uri="{FF2B5EF4-FFF2-40B4-BE49-F238E27FC236}">
                <a16:creationId xmlns:a16="http://schemas.microsoft.com/office/drawing/2014/main" id="{63437DFD-99B8-9388-91F7-370B3D112F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6" y="1192698"/>
            <a:ext cx="8367355" cy="333980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5A4DA52-1054-C809-DCD9-2C8E7053F5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12AB722-0714-9499-BECB-0C9FE0B312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9FB31C2-99C4-AF0D-9046-DA550D8AA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481" y="737713"/>
            <a:ext cx="8367045" cy="2111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87928" indent="0">
              <a:buNone/>
              <a:defRPr sz="847" b="1">
                <a:solidFill>
                  <a:schemeClr val="bg1"/>
                </a:solidFill>
              </a:defRPr>
            </a:lvl2pPr>
            <a:lvl3pPr marL="175857" indent="0">
              <a:buNone/>
              <a:defRPr sz="847" b="1">
                <a:solidFill>
                  <a:schemeClr val="bg1"/>
                </a:solidFill>
              </a:defRPr>
            </a:lvl3pPr>
            <a:lvl4pPr marL="263785" indent="0">
              <a:buNone/>
              <a:defRPr sz="847" b="1">
                <a:solidFill>
                  <a:schemeClr val="bg1"/>
                </a:solidFill>
              </a:defRPr>
            </a:lvl4pPr>
            <a:lvl5pPr marL="351714" indent="0">
              <a:buNone/>
              <a:defRPr sz="847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75857" rtl="0" eaLnBrk="1" fontAlgn="auto" latinLnBrk="0" hangingPunct="1">
              <a:lnSpc>
                <a:spcPct val="9000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853980-B12A-8053-FE61-E7B370455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E6EB73-5352-92B4-96C1-EBC2B0B1F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1131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in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3">
            <a:extLst>
              <a:ext uri="{FF2B5EF4-FFF2-40B4-BE49-F238E27FC236}">
                <a16:creationId xmlns:a16="http://schemas.microsoft.com/office/drawing/2014/main" id="{84ACA552-3E4D-AC20-FD74-E55FFF0AFCE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34532" y="938067"/>
            <a:ext cx="4121144" cy="3594438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C1CED857-1CCC-805F-D324-3FAD0E4C12D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187" y="938067"/>
            <a:ext cx="4121144" cy="3594438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200" b="0" i="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800" b="0" i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A141A5A-69CD-7276-3BF7-2BFAB6E154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88323" y="383277"/>
            <a:ext cx="8367355" cy="34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CY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100377E-77BB-4179-9B09-DE84C1AD4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24" y="4356550"/>
            <a:ext cx="8367354" cy="17595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800" b="0" i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337416" indent="0">
              <a:buNone/>
              <a:defRPr/>
            </a:lvl2pPr>
            <a:lvl3pPr marL="674833" indent="0">
              <a:buNone/>
              <a:defRPr/>
            </a:lvl3pPr>
            <a:lvl4pPr marL="1012249" indent="0">
              <a:buNone/>
              <a:defRPr/>
            </a:lvl4pPr>
            <a:lvl5pPr marL="1349666" indent="0">
              <a:buNone/>
              <a:defRPr/>
            </a:lvl5pPr>
          </a:lstStyle>
          <a:p>
            <a:pPr lvl="0"/>
            <a:r>
              <a:rPr lang="en-GB" dirty="0"/>
              <a:t>Note: </a:t>
            </a:r>
            <a:endParaRPr lang="en-CY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F637D9C-1722-1C94-857F-B97E2A60B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BBD697-8A8A-3086-6CD8-9DC7D21F9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58843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2D5F14-8B67-C3DF-7FA1-07C9DD6D8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  <a:prstGeom prst="rect">
            <a:avLst/>
          </a:prstGeom>
          <a:ln>
            <a:noFill/>
          </a:ln>
        </p:spPr>
        <p:txBody>
          <a:bodyPr vert="horz" lIns="91440" tIns="45720" rIns="0" bIns="45720" rtlCol="0" anchor="ctr"/>
          <a:lstStyle>
            <a:lvl1pPr algn="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5E7337E-6B17-014B-AB72-4F4640082CEB}" type="slidenum">
              <a:rPr lang="en-CY" smtClean="0"/>
              <a:pPr/>
              <a:t>‹#›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7981-A91B-08EC-83F6-E5CA3EF4D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5494" y="4758965"/>
            <a:ext cx="6329643" cy="3008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616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727CAF-A2BA-FE06-B1F0-483D8D6C79CC}"/>
              </a:ext>
            </a:extLst>
          </p:cNvPr>
          <p:cNvCxnSpPr/>
          <p:nvPr userDrawn="1"/>
        </p:nvCxnSpPr>
        <p:spPr>
          <a:xfrm>
            <a:off x="0" y="4694464"/>
            <a:ext cx="9168493" cy="0"/>
          </a:xfrm>
          <a:prstGeom prst="line">
            <a:avLst/>
          </a:prstGeom>
          <a:ln w="12700">
            <a:solidFill>
              <a:srgbClr val="2F3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D189D63-35EB-01AC-9094-B9668D8CC22D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28" y="4402737"/>
            <a:ext cx="1370866" cy="10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8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95" r:id="rId3"/>
    <p:sldLayoutId id="2147484396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  <p:sldLayoutId id="2147484348" r:id="rId18"/>
    <p:sldLayoutId id="2147484349" r:id="rId19"/>
    <p:sldLayoutId id="2147484350" r:id="rId20"/>
    <p:sldLayoutId id="2147484351" r:id="rId21"/>
    <p:sldLayoutId id="2147484352" r:id="rId22"/>
    <p:sldLayoutId id="2147484353" r:id="rId23"/>
    <p:sldLayoutId id="2147484354" r:id="rId24"/>
    <p:sldLayoutId id="2147484355" r:id="rId25"/>
    <p:sldLayoutId id="2147484356" r:id="rId26"/>
    <p:sldLayoutId id="2147484357" r:id="rId27"/>
    <p:sldLayoutId id="2147484358" r:id="rId28"/>
    <p:sldLayoutId id="2147484359" r:id="rId29"/>
    <p:sldLayoutId id="2147484360" r:id="rId30"/>
    <p:sldLayoutId id="2147484361" r:id="rId31"/>
    <p:sldLayoutId id="2147484362" r:id="rId32"/>
    <p:sldLayoutId id="2147484363" r:id="rId33"/>
    <p:sldLayoutId id="2147484364" r:id="rId34"/>
    <p:sldLayoutId id="2147484365" r:id="rId35"/>
    <p:sldLayoutId id="2147484366" r:id="rId36"/>
    <p:sldLayoutId id="2147484367" r:id="rId37"/>
    <p:sldLayoutId id="2147484368" r:id="rId38"/>
    <p:sldLayoutId id="2147484369" r:id="rId39"/>
    <p:sldLayoutId id="2147484370" r:id="rId40"/>
    <p:sldLayoutId id="2147484371" r:id="rId41"/>
    <p:sldLayoutId id="2147484372" r:id="rId42"/>
    <p:sldLayoutId id="2147484373" r:id="rId43"/>
    <p:sldLayoutId id="2147484374" r:id="rId44"/>
    <p:sldLayoutId id="2147484375" r:id="rId45"/>
    <p:sldLayoutId id="2147484376" r:id="rId46"/>
    <p:sldLayoutId id="2147484377" r:id="rId47"/>
    <p:sldLayoutId id="2147484378" r:id="rId48"/>
    <p:sldLayoutId id="2147484379" r:id="rId49"/>
    <p:sldLayoutId id="2147484380" r:id="rId50"/>
    <p:sldLayoutId id="2147484381" r:id="rId51"/>
    <p:sldLayoutId id="2147484382" r:id="rId52"/>
    <p:sldLayoutId id="2147484383" r:id="rId53"/>
    <p:sldLayoutId id="2147484384" r:id="rId54"/>
    <p:sldLayoutId id="2147484385" r:id="rId55"/>
    <p:sldLayoutId id="2147484386" r:id="rId56"/>
    <p:sldLayoutId id="2147484387" r:id="rId57"/>
    <p:sldLayoutId id="2147484388" r:id="rId58"/>
    <p:sldLayoutId id="2147484389" r:id="rId59"/>
    <p:sldLayoutId id="2147484390" r:id="rId60"/>
    <p:sldLayoutId id="2147484391" r:id="rId61"/>
    <p:sldLayoutId id="2147484392" r:id="rId62"/>
    <p:sldLayoutId id="2147484393" r:id="rId63"/>
    <p:sldLayoutId id="2147484394" r:id="rId64"/>
  </p:sldLayoutIdLst>
  <p:hf hdr="0" dt="0"/>
  <p:txStyles>
    <p:titleStyle>
      <a:lvl1pPr algn="l" defTabSz="674833" rtl="0" eaLnBrk="1" latinLnBrk="0" hangingPunct="1">
        <a:lnSpc>
          <a:spcPct val="90000"/>
        </a:lnSpc>
        <a:spcBef>
          <a:spcPct val="0"/>
        </a:spcBef>
        <a:buNone/>
        <a:defRPr sz="2692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8708" indent="-168708" algn="l" defTabSz="674833" rtl="0" eaLnBrk="1" latinLnBrk="0" hangingPunct="1">
        <a:lnSpc>
          <a:spcPct val="90000"/>
        </a:lnSpc>
        <a:spcBef>
          <a:spcPts val="738"/>
        </a:spcBef>
        <a:buFont typeface="Wingdings" pitchFamily="2" charset="2"/>
        <a:buChar char="§"/>
        <a:defRPr sz="1578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6125" indent="-168708" algn="l" defTabSz="674833" rtl="0" eaLnBrk="1" latinLnBrk="0" hangingPunct="1">
        <a:lnSpc>
          <a:spcPct val="90000"/>
        </a:lnSpc>
        <a:spcBef>
          <a:spcPts val="369"/>
        </a:spcBef>
        <a:buFont typeface="Wingdings" pitchFamily="2" charset="2"/>
        <a:buChar char="§"/>
        <a:defRPr sz="1385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43541" indent="-168708" algn="l" defTabSz="674833" rtl="0" eaLnBrk="1" latinLnBrk="0" hangingPunct="1">
        <a:lnSpc>
          <a:spcPct val="90000"/>
        </a:lnSpc>
        <a:spcBef>
          <a:spcPts val="369"/>
        </a:spcBef>
        <a:buFont typeface="Wingdings" pitchFamily="2" charset="2"/>
        <a:buChar char="§"/>
        <a:defRPr sz="1193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0958" indent="-168708" algn="l" defTabSz="674833" rtl="0" eaLnBrk="1" latinLnBrk="0" hangingPunct="1">
        <a:lnSpc>
          <a:spcPct val="90000"/>
        </a:lnSpc>
        <a:spcBef>
          <a:spcPts val="369"/>
        </a:spcBef>
        <a:buFont typeface="Wingdings" pitchFamily="2" charset="2"/>
        <a:buChar char="§"/>
        <a:defRPr sz="1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18374" indent="-168708" algn="l" defTabSz="674833" rtl="0" eaLnBrk="1" latinLnBrk="0" hangingPunct="1">
        <a:lnSpc>
          <a:spcPct val="90000"/>
        </a:lnSpc>
        <a:spcBef>
          <a:spcPts val="369"/>
        </a:spcBef>
        <a:buFont typeface="Wingdings" pitchFamily="2" charset="2"/>
        <a:buChar char="§"/>
        <a:defRPr sz="1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55791" indent="-168708" algn="l" defTabSz="674833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207" indent="-168708" algn="l" defTabSz="674833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0624" indent="-168708" algn="l" defTabSz="674833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040" indent="-168708" algn="l" defTabSz="674833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416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4833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249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49666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082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4499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1915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699332" algn="l" defTabSz="674833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41" userDrawn="1">
          <p15:clr>
            <a:srgbClr val="F26B43"/>
          </p15:clr>
        </p15:guide>
        <p15:guide id="6" pos="243" userDrawn="1">
          <p15:clr>
            <a:srgbClr val="F26B43"/>
          </p15:clr>
        </p15:guide>
        <p15:guide id="7" orient="horz" pos="839" userDrawn="1">
          <p15:clr>
            <a:srgbClr val="F26B43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4CF062-6AFF-0233-5204-0A04B93B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2999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5ED8C6FB-625D-C41F-37DF-9DA0E5C8FA5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5193336"/>
              </p:ext>
            </p:extLst>
          </p:nvPr>
        </p:nvGraphicFramePr>
        <p:xfrm>
          <a:off x="388938" y="936625"/>
          <a:ext cx="8366125" cy="359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1F1A9DEF-6EE3-294C-E760-3D601AA0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0EE9-C0C6-C86D-3BBA-C24BA75B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10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3FB9-BA2C-0BAD-67D6-3A7753AC4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59675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15B26C7-176F-ABFE-0F89-D68E28141C3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1049522"/>
              </p:ext>
            </p:extLst>
          </p:nvPr>
        </p:nvGraphicFramePr>
        <p:xfrm>
          <a:off x="388938" y="936625"/>
          <a:ext cx="8366125" cy="359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B70348E7-80EA-241C-A1A0-BA9F3FCB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0EE9-C0C6-C86D-3BBA-C24BA75B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11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3FB9-BA2C-0BAD-67D6-3A7753AC4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64798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3E7A04BC-6508-4909-9E17-C634B3063A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4605169"/>
              </p:ext>
            </p:extLst>
          </p:nvPr>
        </p:nvGraphicFramePr>
        <p:xfrm>
          <a:off x="388938" y="936625"/>
          <a:ext cx="8366125" cy="341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132E8A8E-49FC-9BAC-2202-2E64B549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0EE9-C0C6-C86D-3BBA-C24BA75B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65920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12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3FB9-BA2C-0BAD-67D6-3A7753AC4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7941" y="4764972"/>
            <a:ext cx="5917197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90559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4B9725-65C4-B39A-992A-ECA16F05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0EE9-C0C6-C86D-3BBA-C24BA75B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13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3FB9-BA2C-0BAD-67D6-3A7753AC4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B66F4515-74F6-24DB-4487-95A9A3452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442809"/>
              </p:ext>
            </p:extLst>
          </p:nvPr>
        </p:nvGraphicFramePr>
        <p:xfrm>
          <a:off x="388322" y="879651"/>
          <a:ext cx="8301688" cy="347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90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48EFA6-5C46-4ABD-5518-B0599E3DD2E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BEDF71-A5AA-D99E-BFA5-30CEAB3EAEA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21F022-F29D-AC04-8A3F-D64742D7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EDE0A-4F32-2216-30B3-234CC7479C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6E7CA-257D-CAA5-3F22-C2CAF3BE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14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EFA9C-CAB9-CA88-AF7A-CC31F0AB4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6305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0F6ED1-310E-BBEE-FB5B-C5AF299B653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D4BA23C-B503-069F-E98B-31606E60FDA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A9E588-0B96-6C6A-923F-6FCD0D6E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97F57E-C1A0-12BF-977E-E7988A366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093FFF-4CE0-7795-554F-4360163EF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DDD82-577A-7771-D58E-F8BB924A9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15</a:t>
            </a:fld>
            <a:endParaRPr lang="en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39F42-0C68-9BA0-FE0C-FB2BF7B86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8724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7001FC-1F4B-0446-15FB-F088F2AE7E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FA5AC48-18EA-1E1D-AFB9-11ABC86C27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DF26D7D-5FAD-8BFD-9374-56A4BE89BED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51C6C47-CA26-9D50-E34F-6C9B5A51EFD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AA8E24-D5C9-CD25-5C5F-33EE1D4E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504723-ED48-2283-2D88-A962A3F65B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029EF-1402-81EE-07CF-02F839C79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16</a:t>
            </a:fld>
            <a:endParaRPr lang="en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BE8D9-6E08-D963-7527-1F69D237F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74984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FDB82F-1E14-5BF8-8D36-653230BA4A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BFC3AE-47E6-04C5-6E55-F8E4E0D49D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229257-3943-AFC2-E485-AC4AA1D2388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6C184D9-4575-930E-3F73-279EF6321F8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6688D4A-654B-C4EB-A274-C46A221B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2C9EF6-B1BE-0245-C0D6-4981856A3B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062523-776A-C9D8-F048-00917F3E2E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C1B02-0674-D9BD-D84A-29FACDD6A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17</a:t>
            </a:fld>
            <a:endParaRPr lang="en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2EB5D-E785-FDBD-613A-A3D168157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54990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89D71-C50E-3336-6389-F81258BF676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71AD9A-E7BB-0BC1-7B42-D24BD95EED76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157052-4226-9FB5-3129-1ED35DAF5EC6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C3D1C-FFAE-7A65-BAB9-6670AC152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931BD-BCED-3FA5-84C0-76544645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D294C-7422-03DC-B4A7-660B8AF7F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18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2A7E7-D6EC-13CC-9AEA-3DD19CC0A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6734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EE7DDC2-F101-2C72-FBD8-E6BEBED481A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30C198C-75BC-9995-929C-DAC384284690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6B19D07-C872-A919-03B8-7DCEB63A1F96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865675-B67D-CC60-82CA-45E7A6CACD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23CCCE3-4F66-F993-85E5-B2DEE087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069067-CD13-988B-88D8-1171F2AEBA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FB78-3035-754D-35DF-3EB88957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19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8EB99-954A-875B-DAE7-A2AD2E23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2018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7B1C6C-54A5-DFEA-F1D8-572755BC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7827B3-7A15-44BC-66B3-B456A00B7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4663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812178-45FF-BBD5-DAD1-0573B2A7935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B3BC8F-53C4-827E-18E1-41E20DE9672E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ACA75-6DA0-D97D-BD95-EF9C649FE2C4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DA19F6-DE27-BEFD-B8F7-E4648493E9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BBDD98-4D1E-2DE7-B78A-43FA65E7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8381B6-2618-725A-43BB-C8FADC4BC3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693022-7AE8-DAA7-630A-0F6593F03D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D16835-B41B-F809-C1A0-928780D046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6E492-06EC-DC9B-3C18-F0556EEE8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20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A2AC-5938-523D-62CE-55EAA646A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2690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DF75823-BB13-D476-6374-D29D589B1B8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7AAF543-CE5E-096F-5EA0-590914208F55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27792C9-40B1-713F-61D8-597134B205D4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FCF00F-CA5C-332B-3909-A64553C8B6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5D63EB4-2381-ED24-7941-B40EB535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43B6CEF-B686-AEF1-B0DF-4F77EA836C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29ABC5C-9C53-357D-EE1E-B6C74A2F9E7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083B3D-2037-1874-47B4-8749CBDD9B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DEE0633-FFD1-2E98-6C27-59F7F35BD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EF7F8-49C0-824F-7311-98641A49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21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CEEDA-4AF8-8783-5F47-7C61892A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79329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4B782A-B6AD-723F-FAE3-703E14B9795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7E1B6A-2109-B03D-F236-53A71DCC53E6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0F1D43-3DDF-1AFC-6CD3-A9DC5AD3E298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A86FF1-4BBB-C912-2FD9-07E5A5095CAA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26E24-8717-671B-FE16-C92282D7E2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4ED508-DFA5-3079-73FC-1306E014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9325D-8BCB-E383-0836-7136FFE60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22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F749E-F8D4-E29E-F264-737808A16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57723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FA91CDA-9D0B-8CDE-74B5-A1E9160FA5B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68904B9-80CD-3672-0608-E43021B0E4DE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22FB255-214A-7E49-C474-178B626C210D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2194C48-D18F-B09F-7C03-56839ED1133A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7475B0-F510-2612-C677-0BA40EDB75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8A1478C-81B8-0BF0-0CEF-862B17F1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DE0C10-5B06-32CA-804C-D013E9187B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169CE-D241-76C8-766D-1C1DB1AB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23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512FA-6BFA-CA35-9FC1-07BD84800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638562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03A794-E4AE-B699-A232-5843DE5386D8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516023-ED16-7B18-B9D3-F9757C74012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EE8E7A-C287-D560-8D87-1F8537820C53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2400A9E-9B7F-7019-AA49-F4E66D853A63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FD9C4-C5D6-ACAC-8787-377451263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EEC98-47D7-47D4-9E0E-5364FFB1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F18A4E-150F-BDE2-1998-FBC5825424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72F8E8-512E-57D2-FD83-C2B6F1405AD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733D2D-6F0A-76B1-D885-CEA4DBA5E2F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098734-2AA6-4CC6-AFC8-4B7BB86E6C2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38B61-EDF7-FC7C-D7EA-6731C286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24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8781D-B4E5-260B-D7F2-CB4048AA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081089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D33A8DE-6F1A-B387-A9F3-67F95095DFB3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362883A-59FB-7CBA-AB24-A0681EC71C0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4D12502-10D7-C36B-BC15-D5D01194BE87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C61373F-FBCD-96E2-64F8-3D7A1478931C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F7934D0-7D2F-4C7F-04B0-DFAFD445E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FF189F4-A544-C971-499A-C575C4F1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FF8B480-C1C4-EE2A-CB16-07CEE9E339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C6DDD5-1814-FF0D-5F32-152EFF9EACA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876A32-FB1C-285F-A7F9-AF256506964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FEB6D13-9AA6-EEFE-AE96-0149461861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54393D-64B2-BB79-DD7A-2FC43BFC36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72B9E-2CCB-5AD2-4885-D0743910F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25</a:t>
            </a:fld>
            <a:endParaRPr lang="en-CY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DDB6AC-8BC0-FE7D-EF44-FAC744BFF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606003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269713-302B-BD30-3263-84E287B615F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3090A6-3963-8C8E-35A4-1B372B35D6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15F442-D01C-3508-E592-639ABD74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2C690-C644-91E8-DE79-63C2A923E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D5A1A-7031-7D8B-0F09-B8DEF325B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26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6DD14-8375-25D8-5AC8-B3806DDAF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40243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BC6D90-4A3F-4169-4FA6-3D5668A5F6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004FE7-96AF-E2FB-77FC-975B316B43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9080D0-6E20-8C91-321C-6A9A4D47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2C8FE-B56E-287F-93FC-7CF76D061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5E9BE3-054E-1DC3-2349-98EC603F6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DF81-DC78-E77A-7FBC-B3EAC188B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27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93EC8-95D9-2263-6D9E-C55E0E83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12027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BBB7DFB-53DA-232E-47D9-32B42BFDFC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9F264FF-2162-C8EB-5592-D6EDA7354187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C02F94-2EAD-2ED9-8B72-14365892DC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BB1B02-5608-38C1-EF74-7F96CA7D6B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DE54FFD-5D4F-29AB-580F-778C59B978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9045396-8950-8E87-EFEE-F01681E2BF6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6399FFD-79B4-300D-5205-1C8C558F943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C7CAD70-9B4B-178F-C33B-95FD0487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BBEED-8D3C-E2CF-DC4A-E4A173872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28</a:t>
            </a:fld>
            <a:endParaRPr lang="en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B4597-5BD7-78A7-9E56-1AA1EA3E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058187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14ACA-05DB-9D5C-6A43-E8347BBAE4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E4EFD4-4223-1A05-0180-902C12F5AD16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58874DA-3A4C-7548-0995-4F68267D5D4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C5F86D-8E69-6252-8CA0-FAD0CF67E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9691567-76CD-ACD5-4B9C-AD0B1F6C31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A7EA05-F20C-D04C-F5CD-078DD37927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1418BB5-D88E-19AC-EA57-6C313C89D9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002DF1-A31B-F532-0E19-975B8A720E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85FEF80-9EA2-7BE7-422E-3353F54663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18798E5-66D4-7EC4-2F6F-E3A7104A73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0AB48E-3D91-3DB4-2296-349CB52F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39314-F3A4-D733-97CA-51A99369F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29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93CBE-81B3-5CAA-3DF1-6DD0917E1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5443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8105-0114-1200-67BD-DC3895A4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3CCBD-66AB-5D27-B4BE-7B987B629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69704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0BB7CD5-E91C-1219-4CB1-BCF5EEC23D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99D862C1-5C05-3DCD-D553-B6F5F7ADD090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352779E-1A23-089A-C37F-FBBCE9870970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4822F78-CA6E-8D1B-CC76-A9AD6041A708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51342A-E8E4-C8C8-3CCD-C477F90D84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76A8A2B-792E-145B-2262-47FBFFAE602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DA534A-2091-9952-4AC0-2819A5A373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FD36B14-7161-350C-C266-9AF930A4DAF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3F42A6E-672C-8820-176B-238DF92003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5F8ACA5-F6EE-16F1-C1EC-9A54A49D5CE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C81587F-A973-76B5-7415-CAC62171967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6E16DE8-C2D5-F4D1-C71B-27EF41690F9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BFFF10C-2B7B-6D55-EE2F-072909EBD1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210E3C3-4044-6F3C-21D6-BC2AFD5C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37C4D-51BE-6DD4-AFFB-6D20E994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30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464D5-614C-3F5B-9B4B-D49431282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78982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6E92F8-4372-3B82-5037-424DFEA27ED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24C0BA-EEFD-FC91-0DC4-48C94D97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10D888-8872-7B87-72B0-2BE8253BA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53735-58C8-47AF-83C7-563C28E56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31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3D98A2-5156-9ABA-4180-A40E25860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693822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CCF0A8-41BA-4A25-FE77-1EBAB90FA20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771D4-40BC-38B6-121D-DB0CF9777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354314-E3CD-6E17-C85C-B7D5822ECE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8AE9C3-E47A-DF75-D410-0F32423C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D3F8D-E925-B393-AB4B-E8F715867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32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37F67-14F7-9002-65CF-BEC7A4F13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858369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440F30-9FC3-145A-435B-5723854EA93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7A931BD-C752-42B3-C0FC-7250F9B08EE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C1C013-736F-95D3-DC48-921A31508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DFAA509-533B-060C-2FFE-DF8989B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7B608-9264-2D92-3D99-CC00217B8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33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019059-1F40-E61B-5210-D02E10D96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445464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B68CD35-B3D5-DEEB-000F-7907043C584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B0C589-C6A2-2959-275E-3659312E520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8E4680-476D-AD64-5E23-BD0EDEC40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BF57A81-5AA2-40A4-7A84-9305783F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F24EBE-21EB-E659-DF34-9ECC70D9F2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3D188-6D24-279D-A3C1-5EE6913D1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34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1E753-EB28-EDC2-9D96-3F64C651D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42649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AB1C4B-D531-76F7-CF05-484BD9BAC74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934A0D-A5BF-D61E-505A-496035205AB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245A5B-88E7-7719-CDD2-F01EF5B0D0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85C06F-48D3-D704-C45C-753229A6D6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460D69-7815-9427-4869-EBF32286DA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5BF332-3701-252D-835E-99A1F727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AA4C1-0614-0FF2-4C55-C02E7AE13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35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E4DFB2-AC05-7759-C75F-74AB719ED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4800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FA7A1DB-E0ED-B311-F661-83FD705A22C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841B64A-66DD-DDDC-DB6A-E9E209986D7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DB323A-3222-EA79-3B07-986ED5DE1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BEC878-D6A2-4B85-AE6E-B1E6AB39E2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E10275-B874-2186-9260-647D797DF5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C2AA976-4F46-7FBE-7498-EF3C4777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A351EC-A18C-A796-6DC7-6E72BA7BA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F0B32-CA52-62A6-2017-BEDA2609F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36</a:t>
            </a:fld>
            <a:endParaRPr lang="en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48D62-890B-5D33-96C6-F2CE6EE2F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692051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A989BA-16DF-92BE-EE82-1940FFFE5AC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59762D-5862-BCD9-CDC1-3360311365C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F457C9-CDC5-6457-2398-B33274C2296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1A7427-886B-8879-823E-532C174AF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FDFB0A-A0BA-CD76-4CE2-0807AD17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017C9-83BF-5014-C121-A35FE0546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37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206181-AB86-B501-286E-555B6DFF9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81919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15D125-3B92-DD66-DF60-2A7F757F2481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F78518-DE33-9432-A7FD-BD5E303BF21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82F236-0973-E5ED-D010-69645AE45023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61106C-B2F2-371F-79A6-745398755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8C50ED-CAF3-7C1E-B3EF-BC7ED1AC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E8D77-458F-64EA-D7C2-817AC46424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AD487-B7EE-EF0D-3567-FE3332850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38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3CAB2A-C279-78E4-F623-770EADD1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572737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950759-C4E6-4997-4F56-231948009D2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BB33EA-E47A-5C56-34B1-D55E7F0248B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61062A-0DCD-5DEA-7685-47FF697B6E9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C7A37D-88EF-58B5-17BF-CB0F2B15B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AB0AE2-956B-816B-B618-A43E4AA2A4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C3EACB-D09E-F7B0-3A4C-E08806CB94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6C76CB-F826-9590-4B6D-A32608AB00A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036B38-B29C-B0AA-0607-8CFC9EC5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8DCC7C-BA90-E941-3484-CDA62C69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39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BCB946-7FBD-87BC-9794-FCDEB4258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8407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F63782-73B0-AA8D-C86B-D867548AED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89A2E-260B-A488-E03A-C3274AC7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22C3B-7647-E23A-DA54-A934F3F6D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43909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03FC3F-0AC0-5CDB-416A-A264C716817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F25B6F-159B-48E3-76AC-94A330BAFD3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CE4BC1-EFFF-AE6F-330D-37B7347910DE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E4898-51FC-E880-6BC0-504C322FF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147CDA-593B-31E3-C7A6-2298F07B46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1FF133-B3FF-C1AE-3919-F8685BE295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4CAF7F-AF44-79C2-51E3-846886E9A6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60E62C-61D5-12EF-CC54-A6B79404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3F91DD-E70C-ED19-A051-5CC64527C8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0638-CF65-4D60-C810-A88071E00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40</a:t>
            </a:fld>
            <a:endParaRPr lang="en-C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6E008-8A69-DD77-9B3F-A3102C57C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277621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B8328D-F3E2-0933-E5DF-6E2C576C726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67D09B-6188-EBF2-F601-089C2D125654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F62A28-955A-2A94-D270-B1FC3A120FD2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B7CA3B-AC97-419D-94D2-1082B5D97A42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A9886-11E7-E095-7636-C5B6A07B3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F20D5D-8EEB-C104-E571-220B618E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2BC2D7-7479-0124-6093-DE85C40A8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41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2204F-456E-AB6B-DFDB-E374353F7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525618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6B3E16-EC28-7D4B-21B4-EEBCB2A2AE2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E02EFE-937C-1BB4-A052-C15756075DFE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D8479D-6825-A134-430F-E1CF7E4D045F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3B3DABB-68D5-99AE-02E9-738B37F98DC0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B0DAF-BAF8-AC77-B282-3AC5F1397D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7CC1EA-E328-EA01-5EA2-07668D75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11B3AD-F06A-7E12-FC6F-8DA1F8C33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D284C-2B89-E9B0-9E47-10B53B8B3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42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ED525-5B15-69EB-C1F1-1EEC640C9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800226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5B8EBE-AD7C-EBC1-B1EC-384FBE6E98A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72E1F0-6B89-601A-98A9-F7F16CBA9F09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FBDE99-40E7-9138-6E75-C20F27331AB9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DBAD1F2-2EC9-051E-82CB-528664664E53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C7F10-6C5F-76F9-83AB-EDFB35049C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450483-0EAE-5A2D-A8BC-3417879EB4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A4E0DD-AFC3-7461-4EDC-5F9A5B4695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8526FE-D8E8-73C4-05C3-F57BBA1E85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257257-AE29-F3D3-330B-A8D5CA74EFA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B0234-83FE-0D7F-EE17-A60F630E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55EEB-5E90-4622-E666-65EEC379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43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CF3DD-44CB-2913-E8DF-1A8FDF721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812024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58E42-2A45-2A0F-ECD3-F96E176F7AE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D536502-E82A-2012-C630-BFFF95832967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88BC55-B3DB-37D9-34C0-5A227F0AFF0F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3FA814B-669B-4726-CBE6-C097CD047592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BC27F-FE59-A46B-A477-38A137EBF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8C775C-0103-0942-84C2-1A90561E912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3E49E8-209D-11CA-1BD6-6B82D5DE12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50BBFD-78DF-A4DC-AEBE-5A1164F4660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B64F10-6389-2570-C953-9856626A758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2554B5-B88F-E3FD-A1E0-754926E9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FDC20F-088B-D271-907B-40FC369F6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08677-EFE6-7139-A092-A80DAED3C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44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F84AB-F326-07F9-F450-FC4001F23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01324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982A51-6B74-1844-364B-066B86785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DCAE3-AA10-7736-3FE4-139E674E69F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6262FA-79C6-7035-BFCE-DD32154B2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2C026B-32B6-AD4A-42A5-5213C950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0FB12-4068-6CD7-1AB3-819C41554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45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33C7E7-1C5F-CE47-FB94-2EED575B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701807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46C7B6-3671-43FF-59FC-260C6833B8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FA6C2F-56EC-E229-70B1-2B58BA7821C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35DBA8-91A2-D818-896C-8B485D4EF8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B139EE-44A5-C8FD-1554-10A51B11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EB07D4-8AEA-A2FC-5D20-D0DACAB7B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926DD-35A2-CA3C-8215-FF570B6AB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46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CC8E4C-68ED-52DC-8E70-162FB0158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052150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8DA9304-D232-E5CE-2F63-94DD8925F233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6D29B11-B167-37F1-AE5C-7DC5F71A5CEB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7E94B6-BD5D-D85B-0AB9-53E9A29E3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52BA34-CC93-3F0F-3C9C-C87C54D417A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811EAC-8011-6494-A4AC-680E50A46DA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200058-4B43-4BA7-6248-CDA0A6FC6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84FFA3-69C9-B060-38B8-0CBCF8E795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11D03E-8550-2DA1-F686-D308C09A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B53B3-2555-A3FA-9D43-DC4FE8DBB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47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7E6A4F-0ED3-9226-EF2F-6AA0BCED4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20046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1A836-42B8-7A93-EEF9-D68A45C31B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C32BC0-EBF0-47BE-7BFE-0BC1678BECBB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E57E14-4109-0AA1-E1A1-2A334C5E228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5E9FAE-FD36-B81D-8BC7-5FC5D29ABD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CF0B3DA-4A75-BB8A-B4A9-87FBFDC7203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ABFABA8-BB49-478D-A73B-2699ECAD24E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04C35A-9638-6BCC-361C-AF5A7D1E45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628EDF-E56C-9E7B-70C3-052DB3A338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BAD46A-7768-196D-F33F-2852C38964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DFC2B1-C4D7-38F9-BE02-5871684C35F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802D30-3B0E-EFAF-9FD6-DBECDD08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82105-7178-2485-81A7-C0D47BDFB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48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53F1-0083-4695-0709-DEFB744EF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144183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E2C015-DB46-46A2-9E7F-1CD7CC30B3C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F163B5-ABC5-5A8D-E9D6-D16246CE29E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766C632-EB4E-136B-B2E7-667B290AAD9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5BC492A-3C18-27F2-B0A5-DF591A680E5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85B407-6F8B-F185-A32D-70C5987C63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D80E6BA-AE67-6A2A-47C7-5FFF30AFEAB7}"/>
              </a:ext>
            </a:extLst>
          </p:cNvPr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17A7240-9762-D935-AEF2-E7E7064041BD}"/>
              </a:ext>
            </a:extLst>
          </p:cNvPr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F7AE4AF-AFBE-4DF8-C026-606EDCF058A7}"/>
              </a:ext>
            </a:extLst>
          </p:cNvPr>
          <p:cNvSpPr>
            <a:spLocks noGrp="1"/>
          </p:cNvSpPr>
          <p:nvPr>
            <p:ph sz="quarter" idx="4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779AA-E0EC-C866-DFA7-568083071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08552C-7297-2DE7-30A4-6AF2FCD1BB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7AA70C-E850-3483-3B55-2FDF1D712D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6E0CEE-BCC8-13FB-A6ED-BB13CEA62B9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6734951-7A29-FFF0-D374-C05E7C3DB91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F854EB-F4E4-F2FF-564A-E2230E08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C1AF5-5957-6178-3D6B-DEC86D4D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49</a:t>
            </a:fld>
            <a:endParaRPr lang="en-CY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D06A66-3A0D-0FBE-DFBB-25F89B1A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722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BB42AC-B3F5-24B0-0DFB-D844324614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1DB1E-8AE4-FCF4-7F8E-923247CD84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0AEAE0-7E43-1D72-7629-923D1A7E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0BE0F-F60C-F31E-537C-C102C78B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5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7EC08-E9CE-F6A1-075D-AF28BADC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41280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EC182-9137-3266-C737-6C0EDB902D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02748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7C9DF-DBAE-78EB-E4B7-DC530C5E81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CDA06-5B72-C84C-A0DB-ECAC0DB2C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51</a:t>
            </a:fld>
            <a:endParaRPr lang="en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66E5A-7EEF-1727-A5D0-D05CCF769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846502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49BDDE9-B92D-E3B9-43AD-39F4239AD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F59010-3626-C9B8-00D5-700E50E0B3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FB264F3-5DAC-3851-6ADA-E75989BF8C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E7A5B3-5750-4998-8774-2555F81E4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AC0BFE3-B133-6D67-062C-8548EEFDA7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EC19C0-F747-8265-E80F-CC1A014212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8A8E048-991E-6A59-1FAD-34EAFB7E755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BFFF47-04ED-A282-D6A1-82A63819B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52</a:t>
            </a:fld>
            <a:endParaRPr lang="en-CY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D0BED1-28BB-490A-6874-5D7ACD306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42474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6F00B6-B821-F350-A65A-6EB46EC0C2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E7622C0-0DFA-3240-582D-8F8B3C43614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B335867-3AC0-35B4-9D8B-CADD1E7B9BD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5744227-0AD5-43CA-D000-B0A4D9728BD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FA9E9-44B9-29D9-97F9-1FA9DFC6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53</a:t>
            </a:fld>
            <a:endParaRPr lang="en-C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5BA64-FB2D-7F88-0B90-8B9149F7D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686110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3FC119-0224-AAC6-7CED-152C9C08CC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4618E52-4166-95BC-A9B3-FE09980C25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5AF3D35-2FA2-377D-CA19-52F3C45D7F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56D139-0605-01E9-2A45-FE862384B2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F5F2D9C-BC5C-68FA-19BE-378ACC1408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A58B37B-65A8-5D05-66F1-F134DCD7C8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BAAC2-BD99-2BF5-F5BE-16A5E097A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54</a:t>
            </a:fld>
            <a:endParaRPr lang="en-C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575F4-335C-B732-CCAC-03DE41A75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461879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F2E217-0E99-DE9D-0D30-37A24AE073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872171-86D8-A49C-1F47-85F2E3ACCB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3DC4AF-286F-B80C-A5A6-A40E2736B92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DA6B38-6299-0201-76B3-FF6DBEC6108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FD390D3-7350-E1E7-C2CF-6485183237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388F20-D672-67D6-2EC7-FD8C3866CF1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E1CAB-4160-00B1-2406-F95B1DF42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55</a:t>
            </a:fld>
            <a:endParaRPr lang="en-C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BD3F8-766E-550F-74BE-112EC0B15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115751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EC88A6C-EE2D-3E40-B5A1-849ACA58C6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DFE230-8FA0-8585-BB3E-916BFB251F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CC13C4-CA1C-519D-BB26-A3992969CC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09BFA6D-0204-8AE6-525E-866BD5920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286A603-A2A4-12D1-CD69-33901D4FAB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21816D3-E269-E1C5-25A5-4575D21AAD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7A72570-2962-3C00-5B37-1A466AA155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95AE99-7888-A46A-5275-ABC0CBD0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56</a:t>
            </a:fld>
            <a:endParaRPr lang="en-CY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E91176-D981-A78B-2A03-7C30D551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108008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65B882-BD44-A554-C125-22E5F2A2C2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3D662C-D311-CBBB-0793-03C19BF71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C9ED380-097E-0CE8-519B-B91F8BFCD3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F0402FE-5763-321B-C289-6694890EF7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CC8326-A40F-F674-AF0A-728FED290A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164344D-3A74-20E0-88D4-CBB1B186C1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5FA6ED1-A274-3B0A-96E7-381EC45E51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025021-83B8-E35D-EDE8-4CEEE823A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57</a:t>
            </a:fld>
            <a:endParaRPr lang="en-CY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5C90DC2-AA3F-44F1-5727-15968A86C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818175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18E81D-5DB9-0319-7216-7762C5F3FC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6DECFF1-59B2-5FBD-BD5D-BF18F3E2CA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6C8231C-8A28-4E58-83A4-5E25846407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4ED32C9-B756-9F57-5CC2-BB498666B1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99FD9C9-59E6-9AD6-BD9E-945A155D4D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793B73B-9AA9-1433-86ED-81C35E86DF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8152E5-AA54-C3CE-1C6D-0851F6B0CE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F85B076-0742-9110-F485-B91BFDBA77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66170F-A1D7-2525-EC15-C6742E978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58</a:t>
            </a:fld>
            <a:endParaRPr lang="en-CY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68D641-C5E0-8A42-1A5D-29BDA4B7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635896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C43B36A-3373-E47F-F64A-FF0A535356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F88AAF-2176-0F03-1EFF-4EE1ABC2F57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89F09C2-5D05-9259-2DBE-49E7918563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5BB1789-E617-3016-BFC0-658C799D1E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C72D9FC-A884-59E5-1B44-54AEAFAADE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5203CD7-F132-1BF8-6FCF-ED93A16D21A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CBEF50D-1F61-5A30-4053-A96FD87D0E4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8EA02C8-DA6B-BA13-FFC2-0ECD3B8888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31F6510-FD4A-C2AD-046E-F0D58B0FD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59</a:t>
            </a:fld>
            <a:endParaRPr lang="en-CY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1D6B17-FEBD-2FEE-C1EF-2E5F84DEA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8417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800907-F49B-8142-C7E4-416A0770484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BC44B7E-B158-EF01-FDB8-1EC2CC02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29A67B-EA0E-06EB-C21C-B2F851B66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CEFCD2-C9CF-11EA-C5E5-6BFFCD1356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3B9E7-7310-6251-D822-4F82DC4B3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65920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4C926-AC1E-2147-B180-0B30F36D2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7941" y="4764972"/>
            <a:ext cx="5917197" cy="300826"/>
          </a:xfrm>
        </p:spPr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8348928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897A70-52A6-D73A-2CA2-D575534DC7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5212007-BF27-3E57-06B4-BF53D9A0B4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4A34C9-77B0-6E68-F886-DEE6D2E8CC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A982EA-294D-6922-A892-A0DAAFEFFEB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218A0E-966F-29AE-3C05-2812B5458D3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996C62A-2BC2-5152-F187-0B7C2BF02D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7C9B4DE-17B4-87D1-9942-8451EDEBD4F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E0A1C09-CA4F-C91B-AF72-70E8C093EE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5414F7-77CB-C092-A5CD-D80F82770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60</a:t>
            </a:fld>
            <a:endParaRPr lang="en-CY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4861B6-F71D-4A5B-7728-AB1953ABF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319110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B096BA-98A5-F914-DF85-4A6BF1F430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B8F7A8B-9B6B-8942-6F08-9CF258345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94B840C-C615-4E8E-0370-91EE4B3AD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554997-867D-B75C-9B0F-1BB480A5A1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E888D51-9B3C-079F-532E-4A0A6D4E4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DD3D564-6352-59D5-0F31-54607CBC7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BD8B1D7-506E-D12A-3EDE-7C754F4616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992E2A1-42CE-F0BE-F46A-805BC47B7E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93FC2B4-F7AC-4265-F5C2-EE8192DD8D7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65D1A7-8484-9D0A-BC13-6E60F27C4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61</a:t>
            </a:fld>
            <a:endParaRPr lang="en-CY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D75149D-B477-D0FE-638B-AEE2C755E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346934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62385E8-F30A-4CDF-9CF1-A6DBA72DC1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AE6EA4-4AD9-0C48-07E1-7AE90685D05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896547-27F2-208C-791C-E4F4F8D80E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D9233B-4970-95D0-C7B7-C68E7B78D25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79CB5F9-4239-2C22-3E69-8E050DFE4F2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64BFCC9-99FA-763E-7872-99276221E16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B555315-A6B9-AF5B-7009-DD2E053FE33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BAC4760-C508-5567-C811-81E47A6A3BC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A58A9AA-297E-372E-DD12-B34CC96233F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29F780-89A1-A5C5-78F7-7A4E38C54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62</a:t>
            </a:fld>
            <a:endParaRPr lang="en-CY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39425F-CAB6-663D-B3E7-F7CD17D4D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073770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70E3C3E-BEEC-4D33-62F4-0143C28E4D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FB1F63-1FBA-DBD8-48D0-F2DCDDC3EC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66E4CF1-7C7C-1680-6D43-97900F039C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FF73A0-647B-A380-0BAC-1634FEC2CC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C09D45-1722-90B9-BD96-814943CF4C3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FE4239A-8110-05C7-05C0-73EEFA6EAC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99B644F-D2E0-59F4-8748-2930E6B0B54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ACE86AA-A56B-BDF9-F5FF-C230223D2DB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8433934-5949-9D15-0F2D-3E0A6C2F68C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6766AD8-D5B2-A3F0-7D0E-53B6D1D78C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16EF83-B957-6A41-4E94-ADADAE7023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FB479C-2E8F-C470-4353-FB5835738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63</a:t>
            </a:fld>
            <a:endParaRPr lang="en-CY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F620CF7-E66C-E2C0-2E9C-12A75D72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9296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CCF96C0-C459-D066-0FA9-B78246069B4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E66F5D6-3B51-0078-9335-DF81324FE2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A509CE9-69CB-7CA4-A549-7387781BC86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509AA9-6930-8654-B544-97F45039097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FCCE5-9FE6-C689-3676-65E5A47B87C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0C0C13-ADCC-6B58-251B-AD62412FAD7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15B91A3-A8E5-48AD-0ED8-F82399184C7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2D156C7-2A0E-FF5C-B365-7D679E7DAE5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9CC8B59-0A8D-C26E-C432-7F48035859A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D97ECF0-0F89-DF89-B601-8FEB37E421F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C109279-9706-4E56-84E2-EB95C2B94F2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CC7D89-8AA4-D6DD-A72A-7CCAE0555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64</a:t>
            </a:fld>
            <a:endParaRPr lang="en-CY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88B3601-244F-CCDE-C7A3-7B4A34516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47214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7D4F782-BD0C-22BB-2CA9-518C5C3A81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3D4C4D8-48E3-C129-D0A7-A89CA0D790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4684DAA-96BA-0291-3E6A-2E2377925B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1E036CE-75C6-7583-109D-6A5F3D0225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B443AFE-2688-3206-7627-47A909533A3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99257A6-FD19-0317-70CB-03549F81A8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93C4425-07E6-802F-0135-8B3D0E35086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E414FD6-3CF4-1F57-598F-BC9D469814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F3943D9-3AFE-5612-C8C7-1CAB122C334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F6A0FF9-462B-3D27-1660-4630E4C4FE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B1CE395-A173-B9F0-5FD0-597A6785DF2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51F250C-08DE-1636-929A-028A34FEBB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4941BD3-A4ED-136C-3A33-7BE87CE37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65</a:t>
            </a:fld>
            <a:endParaRPr lang="en-CY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72BE2F-FBA8-65BB-2E3D-7675FD03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873044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6071FC7-1FF9-FC74-A5CB-3EE5958E89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EEBC9E-655A-F942-C8CE-7EA0172CE75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E44BE5-587C-0A7E-5C16-D03C0FBDEDA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9B2AB1-FC37-9224-17CB-301CA3DAF5B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4ECB1E2-345B-C774-15F4-FE9A356A28F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6D4C7B1-F58E-1FF6-A75B-7E12BCB116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E4EB55A-35A2-65E5-CB8E-4F1D141E43D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4EEF82-C3CF-9EC5-1777-8AA0903C042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E1B77-D8CC-1F59-C92F-F0B7FF1A63E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47F6EF6-0AC9-AB67-3957-33A4639D825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8F3DEBF-944C-F2DD-E603-CD47BE459EB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39C62A7-E05B-348B-C3DA-B1591B8A05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BB3A8F-ABEF-0628-7445-5D9496E61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66</a:t>
            </a:fld>
            <a:endParaRPr lang="en-CY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E9B690-719B-91EE-41DB-58AF3FE70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9044672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831DEC-E465-9C3E-0DB6-96527EFB02E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7B930C3-CD27-3039-3C57-C78B8AE895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95FBC1-90A4-2D5B-A7FB-4DF8EA25746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340E3B3-DF45-B0ED-793F-0E49101EEDD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C4734DE-03FA-3D34-E5A5-78C20A4009B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721BFD6-3BE1-569E-4B47-146365D9D44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87182AD-5DFD-196A-9916-8B5939FB49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AC39BFE-8305-C9E3-1E7E-214210D3A5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9C01ACC-5E8F-8A3F-98D8-7033B719649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76E0859-8111-93D1-4EBA-157BC8C18E5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F045050-AD66-884A-F25A-3B9D4DC7E2E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46346DA-9EAE-4644-8430-40F8AC1A370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0266CD-1A28-B817-727C-5C640E3875A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64408EB-492A-E84C-8DAE-FAA3931AA9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38FE387-F063-2AFB-93C2-BBE757C6860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8088F8-FB23-E2F0-F3E2-EB9E8B2F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4390" y="4758965"/>
            <a:ext cx="611288" cy="300826"/>
          </a:xfrm>
        </p:spPr>
        <p:txBody>
          <a:bodyPr/>
          <a:lstStyle/>
          <a:p>
            <a:fld id="{B5E7337E-6B17-014B-AB72-4F4640082CEB}" type="slidenum">
              <a:rPr lang="en-CY" smtClean="0"/>
              <a:pPr/>
              <a:t>67</a:t>
            </a:fld>
            <a:endParaRPr lang="en-CY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83CBCD0-8C39-E4B7-1ACD-16E06ED2E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341" y="4758965"/>
            <a:ext cx="6326796" cy="300826"/>
          </a:xfrm>
        </p:spPr>
        <p:txBody>
          <a:bodyPr/>
          <a:lstStyle/>
          <a:p>
            <a:r>
              <a:rPr lang="en-GB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843186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554ED3-A54A-5D82-20AC-B0A264D6E7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975089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698C-B38C-C73B-D241-DE47C819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512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BC80-057A-06FC-0F8C-8C8A0EE9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3817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D05EA-63F7-D022-F872-DE1C1CB2D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28675-85F6-FB68-0F6E-5D353CD3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2399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E2B95997-3199-AADA-C434-84E4278B49E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4700447"/>
              </p:ext>
            </p:extLst>
          </p:nvPr>
        </p:nvGraphicFramePr>
        <p:xfrm>
          <a:off x="388938" y="936625"/>
          <a:ext cx="8283835" cy="3240633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183405">
                  <a:extLst>
                    <a:ext uri="{9D8B030D-6E8A-4147-A177-3AD203B41FA5}">
                      <a16:colId xmlns:a16="http://schemas.microsoft.com/office/drawing/2014/main" val="3617048956"/>
                    </a:ext>
                  </a:extLst>
                </a:gridCol>
                <a:gridCol w="1183405">
                  <a:extLst>
                    <a:ext uri="{9D8B030D-6E8A-4147-A177-3AD203B41FA5}">
                      <a16:colId xmlns:a16="http://schemas.microsoft.com/office/drawing/2014/main" val="1347140214"/>
                    </a:ext>
                  </a:extLst>
                </a:gridCol>
                <a:gridCol w="1183405">
                  <a:extLst>
                    <a:ext uri="{9D8B030D-6E8A-4147-A177-3AD203B41FA5}">
                      <a16:colId xmlns:a16="http://schemas.microsoft.com/office/drawing/2014/main" val="17525100"/>
                    </a:ext>
                  </a:extLst>
                </a:gridCol>
                <a:gridCol w="1183405">
                  <a:extLst>
                    <a:ext uri="{9D8B030D-6E8A-4147-A177-3AD203B41FA5}">
                      <a16:colId xmlns:a16="http://schemas.microsoft.com/office/drawing/2014/main" val="1617461043"/>
                    </a:ext>
                  </a:extLst>
                </a:gridCol>
                <a:gridCol w="1183405">
                  <a:extLst>
                    <a:ext uri="{9D8B030D-6E8A-4147-A177-3AD203B41FA5}">
                      <a16:colId xmlns:a16="http://schemas.microsoft.com/office/drawing/2014/main" val="1915062883"/>
                    </a:ext>
                  </a:extLst>
                </a:gridCol>
                <a:gridCol w="1183405">
                  <a:extLst>
                    <a:ext uri="{9D8B030D-6E8A-4147-A177-3AD203B41FA5}">
                      <a16:colId xmlns:a16="http://schemas.microsoft.com/office/drawing/2014/main" val="4097577292"/>
                    </a:ext>
                  </a:extLst>
                </a:gridCol>
                <a:gridCol w="1183405">
                  <a:extLst>
                    <a:ext uri="{9D8B030D-6E8A-4147-A177-3AD203B41FA5}">
                      <a16:colId xmlns:a16="http://schemas.microsoft.com/office/drawing/2014/main" val="2457691563"/>
                    </a:ext>
                  </a:extLst>
                </a:gridCol>
              </a:tblGrid>
              <a:tr h="294603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Monday</a:t>
                      </a:r>
                      <a:endParaRPr lang="en-CY" sz="12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Tuesday</a:t>
                      </a:r>
                      <a:endParaRPr lang="en-CY" sz="1200" b="1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Wednesday</a:t>
                      </a:r>
                      <a:endParaRPr lang="en-CY" sz="1200" b="1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Thursday</a:t>
                      </a:r>
                      <a:endParaRPr lang="en-CY" sz="1200" b="1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Friday</a:t>
                      </a:r>
                      <a:endParaRPr lang="en-CY" sz="1200" b="1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Saturday</a:t>
                      </a:r>
                      <a:endParaRPr lang="en-CY" sz="1200" b="1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Sunday</a:t>
                      </a:r>
                      <a:endParaRPr lang="en-CY" sz="12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35314470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306719439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2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2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2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2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2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2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2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3507467395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3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3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3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3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3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3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3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2478678777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4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4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4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4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4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4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4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115974805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5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5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5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5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5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5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5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3101346318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6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6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6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6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6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6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6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4034396618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7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7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7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7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7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7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7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3794724089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8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8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8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8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8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8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8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864382330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9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9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9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9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9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9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9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1274626337"/>
                  </a:ext>
                </a:extLst>
              </a:tr>
              <a:tr h="294603"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10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10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10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10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10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10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tc>
                  <a:txBody>
                    <a:bodyPr/>
                    <a:lstStyle/>
                    <a:p>
                      <a:pPr marL="0" marR="0" lvl="0" indent="0" algn="l" defTabSz="35089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Y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Programme 10</a:t>
                      </a:r>
                      <a:endParaRPr kumimoji="0" lang="en-CY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3895" marR="103895" marT="22857" marB="22857" anchor="ctr"/>
                </a:tc>
                <a:extLst>
                  <a:ext uri="{0D108BD9-81ED-4DB2-BD59-A6C34878D82A}">
                    <a16:rowId xmlns:a16="http://schemas.microsoft.com/office/drawing/2014/main" val="1584080576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2F2E97-B392-BA92-3B83-8DDB61949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5E68980-923A-B8DA-16B5-A8EE1E79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0EE9-C0C6-C86D-3BBA-C24BA75B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E7337E-6B17-014B-AB72-4F4640082CEB}" type="slidenum">
              <a:rPr lang="en-CY" smtClean="0"/>
              <a:pPr/>
              <a:t>9</a:t>
            </a:fld>
            <a:endParaRPr lang="en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3FB9-BA2C-0BAD-67D6-3A7753AC4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To edit this footer: In the main menu select Insert &gt; Header and Footer &gt; change this text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025711690"/>
      </p:ext>
    </p:extLst>
  </p:cSld>
  <p:clrMapOvr>
    <a:masterClrMapping/>
  </p:clrMapOvr>
</p:sld>
</file>

<file path=ppt/theme/theme1.xml><?xml version="1.0" encoding="utf-8"?>
<a:theme xmlns:a="http://schemas.openxmlformats.org/drawingml/2006/main" name="2040 Network">
  <a:themeElements>
    <a:clrScheme name="MP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7B096B"/>
      </a:accent1>
      <a:accent2>
        <a:srgbClr val="BD081B"/>
      </a:accent2>
      <a:accent3>
        <a:srgbClr val="004386"/>
      </a:accent3>
      <a:accent4>
        <a:srgbClr val="00B0DA"/>
      </a:accent4>
      <a:accent5>
        <a:srgbClr val="F9B41B"/>
      </a:accent5>
      <a:accent6>
        <a:srgbClr val="52565A"/>
      </a:accent6>
      <a:hlink>
        <a:srgbClr val="BD081B"/>
      </a:hlink>
      <a:folHlink>
        <a:srgbClr val="FF26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 Network" id="{B71439AA-401D-5147-8726-8476FD2B92E1}" vid="{6DDEEB6D-4E25-5C45-A776-DDE6E5247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1352</Words>
  <Application>Microsoft Macintosh PowerPoint</Application>
  <PresentationFormat>On-screen Show (16:9)</PresentationFormat>
  <Paragraphs>200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Century Gothic</vt:lpstr>
      <vt:lpstr>Wingdings</vt:lpstr>
      <vt:lpstr>2040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Kitsios</dc:creator>
  <cp:lastModifiedBy>Andreas Kitsios</cp:lastModifiedBy>
  <cp:revision>30</cp:revision>
  <dcterms:created xsi:type="dcterms:W3CDTF">2025-01-08T10:16:39Z</dcterms:created>
  <dcterms:modified xsi:type="dcterms:W3CDTF">2025-05-16T11:16:37Z</dcterms:modified>
</cp:coreProperties>
</file>